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71"/>
  </p:notesMasterIdLst>
  <p:sldIdLst>
    <p:sldId id="1146" r:id="rId2"/>
    <p:sldId id="1147" r:id="rId3"/>
    <p:sldId id="1148" r:id="rId4"/>
    <p:sldId id="1149" r:id="rId5"/>
    <p:sldId id="1150" r:id="rId6"/>
    <p:sldId id="1151" r:id="rId7"/>
    <p:sldId id="1152" r:id="rId8"/>
    <p:sldId id="1153" r:id="rId9"/>
    <p:sldId id="1154" r:id="rId10"/>
    <p:sldId id="1155" r:id="rId11"/>
    <p:sldId id="1156" r:id="rId12"/>
    <p:sldId id="1157" r:id="rId13"/>
    <p:sldId id="1158" r:id="rId14"/>
    <p:sldId id="1159" r:id="rId15"/>
    <p:sldId id="1160" r:id="rId16"/>
    <p:sldId id="1161" r:id="rId17"/>
    <p:sldId id="1162" r:id="rId18"/>
    <p:sldId id="1163" r:id="rId19"/>
    <p:sldId id="1164" r:id="rId20"/>
    <p:sldId id="1165" r:id="rId21"/>
    <p:sldId id="1166" r:id="rId22"/>
    <p:sldId id="1167" r:id="rId23"/>
    <p:sldId id="1168" r:id="rId24"/>
    <p:sldId id="1169" r:id="rId25"/>
    <p:sldId id="1170" r:id="rId26"/>
    <p:sldId id="1171" r:id="rId27"/>
    <p:sldId id="1172" r:id="rId28"/>
    <p:sldId id="1173" r:id="rId29"/>
    <p:sldId id="1174" r:id="rId30"/>
    <p:sldId id="1175" r:id="rId31"/>
    <p:sldId id="1176" r:id="rId32"/>
    <p:sldId id="1177" r:id="rId33"/>
    <p:sldId id="1178" r:id="rId34"/>
    <p:sldId id="1179" r:id="rId35"/>
    <p:sldId id="1180" r:id="rId36"/>
    <p:sldId id="1181" r:id="rId37"/>
    <p:sldId id="1182" r:id="rId38"/>
    <p:sldId id="1183" r:id="rId39"/>
    <p:sldId id="1184" r:id="rId40"/>
    <p:sldId id="1185" r:id="rId41"/>
    <p:sldId id="1186" r:id="rId42"/>
    <p:sldId id="1187" r:id="rId43"/>
    <p:sldId id="1188" r:id="rId44"/>
    <p:sldId id="1189" r:id="rId45"/>
    <p:sldId id="1190" r:id="rId46"/>
    <p:sldId id="1191" r:id="rId47"/>
    <p:sldId id="1192" r:id="rId48"/>
    <p:sldId id="1193" r:id="rId49"/>
    <p:sldId id="1194" r:id="rId50"/>
    <p:sldId id="1195" r:id="rId51"/>
    <p:sldId id="1196" r:id="rId52"/>
    <p:sldId id="1197" r:id="rId53"/>
    <p:sldId id="1198" r:id="rId54"/>
    <p:sldId id="1199" r:id="rId55"/>
    <p:sldId id="1200" r:id="rId56"/>
    <p:sldId id="1201" r:id="rId57"/>
    <p:sldId id="1202" r:id="rId58"/>
    <p:sldId id="1203" r:id="rId59"/>
    <p:sldId id="1204" r:id="rId60"/>
    <p:sldId id="1205" r:id="rId61"/>
    <p:sldId id="1206" r:id="rId62"/>
    <p:sldId id="1207" r:id="rId63"/>
    <p:sldId id="1208" r:id="rId64"/>
    <p:sldId id="1209" r:id="rId65"/>
    <p:sldId id="1210" r:id="rId66"/>
    <p:sldId id="1211" r:id="rId67"/>
    <p:sldId id="1212" r:id="rId68"/>
    <p:sldId id="1213" r:id="rId69"/>
    <p:sldId id="1214" r:id="rId7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00"/>
    <a:srgbClr val="0000FF"/>
    <a:srgbClr val="FF0000"/>
    <a:srgbClr val="CCFFCC"/>
    <a:srgbClr val="CCFF66"/>
    <a:srgbClr val="00FFCC"/>
    <a:srgbClr val="99FF99"/>
    <a:srgbClr val="33CC33"/>
    <a:srgbClr val="FF505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4" autoAdjust="0"/>
    <p:restoredTop sz="86347" autoAdjust="0"/>
  </p:normalViewPr>
  <p:slideViewPr>
    <p:cSldViewPr>
      <p:cViewPr varScale="1">
        <p:scale>
          <a:sx n="98" d="100"/>
          <a:sy n="98" d="100"/>
        </p:scale>
        <p:origin x="2838" y="84"/>
      </p:cViewPr>
      <p:guideLst>
        <p:guide orient="horz" pos="2160"/>
        <p:guide pos="3840"/>
      </p:guideLst>
    </p:cSldViewPr>
  </p:slideViewPr>
  <p:outlineViewPr>
    <p:cViewPr>
      <p:scale>
        <a:sx n="33" d="100"/>
        <a:sy n="33" d="100"/>
      </p:scale>
      <p:origin x="0" y="-528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00C754-B6F0-4D48-8CFE-DB143B5F928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0960BB4-4ED1-40B6-A211-39219BC3839D}">
      <dgm:prSet phldrT="[文本]" custT="1"/>
      <dgm:spPr/>
      <dgm:t>
        <a:bodyPr/>
        <a:lstStyle/>
        <a:p>
          <a:r>
            <a:rPr lang="zh-CN" altLang="en-US" sz="2000" b="1" dirty="0">
              <a:latin typeface="微软雅黑" panose="020B0503020204020204" pitchFamily="34" charset="-122"/>
              <a:ea typeface="微软雅黑" panose="020B0503020204020204" pitchFamily="34" charset="-122"/>
            </a:rPr>
            <a:t>框架函数</a:t>
          </a:r>
        </a:p>
      </dgm:t>
    </dgm:pt>
    <dgm:pt modelId="{A768FEC0-C7FA-40D1-852E-367748A070AC}" type="parTrans" cxnId="{A83368CB-4563-4AC5-A68E-AFF66474F404}">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A2F620E-ECC4-42D0-B08F-28C1BD24DFF6}" type="sibTrans" cxnId="{A83368CB-4563-4AC5-A68E-AFF66474F404}">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21DDA9EC-B2B2-4DE3-9C6A-6DE142D725E3}">
      <dgm:prSet phldrT="[文本]" custT="1"/>
      <dgm:spPr/>
      <dgm:t>
        <a:bodyPr/>
        <a:lstStyle/>
        <a:p>
          <a:r>
            <a:rPr lang="zh-CN" altLang="en-US" sz="2000" b="1" dirty="0">
              <a:latin typeface="微软雅黑" panose="020B0503020204020204" pitchFamily="34" charset="-122"/>
              <a:ea typeface="微软雅黑" panose="020B0503020204020204" pitchFamily="34" charset="-122"/>
            </a:rPr>
            <a:t>必要函数</a:t>
          </a:r>
        </a:p>
      </dgm:t>
    </dgm:pt>
    <dgm:pt modelId="{171B43FA-2161-464A-8863-9BAF2BA073D7}" type="parTrans" cxnId="{A6EC64EB-6D56-4CE1-ACDE-E6231A3600A2}">
      <dgm:prSet custT="1"/>
      <dgm:spPr/>
      <dgm:t>
        <a:bodyPr/>
        <a:lstStyle/>
        <a:p>
          <a:endParaRPr lang="zh-CN" altLang="en-US" sz="2000" b="1">
            <a:latin typeface="微软雅黑" panose="020B0503020204020204" pitchFamily="34" charset="-122"/>
            <a:ea typeface="微软雅黑" panose="020B0503020204020204" pitchFamily="34" charset="-122"/>
          </a:endParaRPr>
        </a:p>
      </dgm:t>
    </dgm:pt>
    <dgm:pt modelId="{E3ABFA90-D768-4B1C-9716-0552CB30E5E0}" type="sibTrans" cxnId="{A6EC64EB-6D56-4CE1-ACDE-E6231A3600A2}">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7A80768-26CE-4AEF-A610-64FDC49CAD1D}">
      <dgm:prSet phldrT="[文本]" custT="1"/>
      <dgm:spPr/>
      <dgm:t>
        <a:bodyPr/>
        <a:lstStyle/>
        <a:p>
          <a:r>
            <a:rPr lang="zh-CN" altLang="en-US" sz="2000" b="1" dirty="0">
              <a:latin typeface="微软雅黑" panose="020B0503020204020204" pitchFamily="34" charset="-122"/>
              <a:ea typeface="微软雅黑" panose="020B0503020204020204" pitchFamily="34" charset="-122"/>
            </a:rPr>
            <a:t>初始化函数</a:t>
          </a:r>
          <a:r>
            <a:rPr lang="en-US" altLang="zh-CN" sz="2000" b="1" dirty="0">
              <a:latin typeface="微软雅黑" panose="020B0503020204020204" pitchFamily="34" charset="-122"/>
              <a:ea typeface="微软雅黑" panose="020B0503020204020204" pitchFamily="34" charset="-122"/>
            </a:rPr>
            <a:t>initialize</a:t>
          </a:r>
          <a:endParaRPr lang="zh-CN" altLang="en-US" sz="2000" b="1" dirty="0">
            <a:latin typeface="微软雅黑" panose="020B0503020204020204" pitchFamily="34" charset="-122"/>
            <a:ea typeface="微软雅黑" panose="020B0503020204020204" pitchFamily="34" charset="-122"/>
          </a:endParaRPr>
        </a:p>
      </dgm:t>
    </dgm:pt>
    <dgm:pt modelId="{21206A46-ED3E-4596-BCCF-E569FAD12E5B}" type="parTrans" cxnId="{7B9EA8ED-16E8-472B-A2A1-7FF59CCB332D}">
      <dgm:prSet custT="1"/>
      <dgm:spPr/>
      <dgm:t>
        <a:bodyPr/>
        <a:lstStyle/>
        <a:p>
          <a:endParaRPr lang="zh-CN" altLang="en-US" sz="2000" b="1">
            <a:latin typeface="微软雅黑" panose="020B0503020204020204" pitchFamily="34" charset="-122"/>
            <a:ea typeface="微软雅黑" panose="020B0503020204020204" pitchFamily="34" charset="-122"/>
          </a:endParaRPr>
        </a:p>
      </dgm:t>
    </dgm:pt>
    <dgm:pt modelId="{DE50B46B-FB22-40C0-B547-27AB1B845BF0}" type="sibTrans" cxnId="{7B9EA8ED-16E8-472B-A2A1-7FF59CCB332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2ACF9E1-CD1F-4505-86B6-55462D573E17}">
      <dgm:prSet phldrT="[文本]" custT="1"/>
      <dgm:spPr/>
      <dgm:t>
        <a:bodyPr/>
        <a:lstStyle/>
        <a:p>
          <a:r>
            <a:rPr lang="zh-CN" altLang="en-US" sz="2000" b="1" dirty="0">
              <a:latin typeface="微软雅黑" panose="020B0503020204020204" pitchFamily="34" charset="-122"/>
              <a:ea typeface="微软雅黑" panose="020B0503020204020204" pitchFamily="34" charset="-122"/>
            </a:rPr>
            <a:t>策略函数</a:t>
          </a:r>
          <a:r>
            <a:rPr lang="en-US" altLang="zh-CN" sz="2000" b="1" dirty="0" err="1">
              <a:latin typeface="微软雅黑" panose="020B0503020204020204" pitchFamily="34" charset="-122"/>
              <a:ea typeface="微软雅黑" panose="020B0503020204020204" pitchFamily="34" charset="-122"/>
            </a:rPr>
            <a:t>handle_data</a:t>
          </a:r>
          <a:endParaRPr lang="zh-CN" altLang="en-US" sz="2000" b="1" dirty="0">
            <a:latin typeface="微软雅黑" panose="020B0503020204020204" pitchFamily="34" charset="-122"/>
            <a:ea typeface="微软雅黑" panose="020B0503020204020204" pitchFamily="34" charset="-122"/>
          </a:endParaRPr>
        </a:p>
      </dgm:t>
    </dgm:pt>
    <dgm:pt modelId="{46264865-736A-498D-8C9A-DC43B5775F3C}" type="parTrans" cxnId="{E49F6456-1957-451B-BAFF-26E2FA094100}">
      <dgm:prSet custT="1"/>
      <dgm:spPr/>
      <dgm:t>
        <a:bodyPr/>
        <a:lstStyle/>
        <a:p>
          <a:endParaRPr lang="zh-CN" altLang="en-US" sz="2000" b="1">
            <a:latin typeface="微软雅黑" panose="020B0503020204020204" pitchFamily="34" charset="-122"/>
            <a:ea typeface="微软雅黑" panose="020B0503020204020204" pitchFamily="34" charset="-122"/>
          </a:endParaRPr>
        </a:p>
      </dgm:t>
    </dgm:pt>
    <dgm:pt modelId="{1211B68C-295C-4874-A29D-4D1890DD53F0}" type="sibTrans" cxnId="{E49F6456-1957-451B-BAFF-26E2FA094100}">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BC97E04D-CF67-474B-AA01-AE1CDFF77A9C}">
      <dgm:prSet phldrT="[文本]" custT="1"/>
      <dgm:spPr/>
      <dgm:t>
        <a:bodyPr/>
        <a:lstStyle/>
        <a:p>
          <a:r>
            <a:rPr lang="zh-CN" altLang="en-US" sz="2000" b="1" dirty="0">
              <a:latin typeface="微软雅黑" panose="020B0503020204020204" pitchFamily="34" charset="-122"/>
              <a:ea typeface="微软雅黑" panose="020B0503020204020204" pitchFamily="34" charset="-122"/>
            </a:rPr>
            <a:t>可选函数</a:t>
          </a:r>
        </a:p>
      </dgm:t>
    </dgm:pt>
    <dgm:pt modelId="{10B6E2A4-F536-481C-811A-114FE5D6ED41}" type="parTrans" cxnId="{BDCB16C3-C8CE-43AB-B58E-9FB5517FEC5D}">
      <dgm:prSet custT="1"/>
      <dgm:spPr/>
      <dgm:t>
        <a:bodyPr/>
        <a:lstStyle/>
        <a:p>
          <a:endParaRPr lang="zh-CN" altLang="en-US" sz="2000" b="1">
            <a:latin typeface="微软雅黑" panose="020B0503020204020204" pitchFamily="34" charset="-122"/>
            <a:ea typeface="微软雅黑" panose="020B0503020204020204" pitchFamily="34" charset="-122"/>
          </a:endParaRPr>
        </a:p>
      </dgm:t>
    </dgm:pt>
    <dgm:pt modelId="{F3473586-A76F-4FEF-8319-3F41D2B848D2}" type="sibTrans" cxnId="{BDCB16C3-C8CE-43AB-B58E-9FB5517FEC5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2715FCCB-66F1-4789-8AAB-3F80C9F0F4EC}">
      <dgm:prSet phldrT="[文本]" custT="1"/>
      <dgm:spPr/>
      <dgm:t>
        <a:bodyPr/>
        <a:lstStyle/>
        <a:p>
          <a:r>
            <a:rPr lang="zh-CN" altLang="en-US" sz="2000" b="1" dirty="0">
              <a:latin typeface="微软雅黑" panose="020B0503020204020204" pitchFamily="34" charset="-122"/>
              <a:ea typeface="微软雅黑" panose="020B0503020204020204" pitchFamily="34" charset="-122"/>
            </a:rPr>
            <a:t>计划函数</a:t>
          </a:r>
          <a:r>
            <a:rPr lang="en-US" altLang="zh-CN" sz="2000" b="1" dirty="0">
              <a:latin typeface="微软雅黑" panose="020B0503020204020204" pitchFamily="34" charset="-122"/>
              <a:ea typeface="微软雅黑" panose="020B0503020204020204" pitchFamily="34" charset="-122"/>
            </a:rPr>
            <a:t>schedule</a:t>
          </a:r>
          <a:endParaRPr lang="zh-CN" altLang="en-US" sz="2000" b="1" dirty="0">
            <a:latin typeface="微软雅黑" panose="020B0503020204020204" pitchFamily="34" charset="-122"/>
            <a:ea typeface="微软雅黑" panose="020B0503020204020204" pitchFamily="34" charset="-122"/>
          </a:endParaRPr>
        </a:p>
      </dgm:t>
    </dgm:pt>
    <dgm:pt modelId="{6DCB2D0E-1650-4CCD-98BF-82519864B70E}" type="parTrans" cxnId="{5906358C-0131-44E9-9FC4-A648BBA9F4C6}">
      <dgm:prSet custT="1"/>
      <dgm:spPr/>
      <dgm:t>
        <a:bodyPr/>
        <a:lstStyle/>
        <a:p>
          <a:endParaRPr lang="zh-CN" altLang="en-US" sz="2000" b="1">
            <a:latin typeface="微软雅黑" panose="020B0503020204020204" pitchFamily="34" charset="-122"/>
            <a:ea typeface="微软雅黑" panose="020B0503020204020204" pitchFamily="34" charset="-122"/>
          </a:endParaRPr>
        </a:p>
      </dgm:t>
    </dgm:pt>
    <dgm:pt modelId="{F7806BCD-4B9A-462C-9E40-393A1ADDC7EB}" type="sibTrans" cxnId="{5906358C-0131-44E9-9FC4-A648BBA9F4C6}">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25C46B4-45A7-43DE-BBCB-36F23A07C727}" type="pres">
      <dgm:prSet presAssocID="{8000C754-B6F0-4D48-8CFE-DB143B5F9285}" presName="diagram" presStyleCnt="0">
        <dgm:presLayoutVars>
          <dgm:chPref val="1"/>
          <dgm:dir/>
          <dgm:animOne val="branch"/>
          <dgm:animLvl val="lvl"/>
          <dgm:resizeHandles val="exact"/>
        </dgm:presLayoutVars>
      </dgm:prSet>
      <dgm:spPr/>
    </dgm:pt>
    <dgm:pt modelId="{FA696B0F-376B-4229-B0DF-64A0893A80A0}" type="pres">
      <dgm:prSet presAssocID="{30960BB4-4ED1-40B6-A211-39219BC3839D}" presName="root1" presStyleCnt="0"/>
      <dgm:spPr/>
    </dgm:pt>
    <dgm:pt modelId="{44E203F5-5C24-4012-AF61-B31BB5C40582}" type="pres">
      <dgm:prSet presAssocID="{30960BB4-4ED1-40B6-A211-39219BC3839D}" presName="LevelOneTextNode" presStyleLbl="node0" presStyleIdx="0" presStyleCnt="1">
        <dgm:presLayoutVars>
          <dgm:chPref val="3"/>
        </dgm:presLayoutVars>
      </dgm:prSet>
      <dgm:spPr/>
    </dgm:pt>
    <dgm:pt modelId="{E14247E1-3E3D-4906-AD05-4BC0B5C00AEC}" type="pres">
      <dgm:prSet presAssocID="{30960BB4-4ED1-40B6-A211-39219BC3839D}" presName="level2hierChild" presStyleCnt="0"/>
      <dgm:spPr/>
    </dgm:pt>
    <dgm:pt modelId="{03DE2170-AA3B-48D3-A34F-8C71CE754917}" type="pres">
      <dgm:prSet presAssocID="{171B43FA-2161-464A-8863-9BAF2BA073D7}" presName="conn2-1" presStyleLbl="parChTrans1D2" presStyleIdx="0" presStyleCnt="2"/>
      <dgm:spPr/>
    </dgm:pt>
    <dgm:pt modelId="{8F70A6E6-067A-4DE0-8465-0F6EBC69CC39}" type="pres">
      <dgm:prSet presAssocID="{171B43FA-2161-464A-8863-9BAF2BA073D7}" presName="connTx" presStyleLbl="parChTrans1D2" presStyleIdx="0" presStyleCnt="2"/>
      <dgm:spPr/>
    </dgm:pt>
    <dgm:pt modelId="{8F1FA54F-E771-4FF5-85FA-F03FAE8512A0}" type="pres">
      <dgm:prSet presAssocID="{21DDA9EC-B2B2-4DE3-9C6A-6DE142D725E3}" presName="root2" presStyleCnt="0"/>
      <dgm:spPr/>
    </dgm:pt>
    <dgm:pt modelId="{81CE1CC1-5BC9-4A38-8EC1-1AAF2889C89F}" type="pres">
      <dgm:prSet presAssocID="{21DDA9EC-B2B2-4DE3-9C6A-6DE142D725E3}" presName="LevelTwoTextNode" presStyleLbl="node2" presStyleIdx="0" presStyleCnt="2">
        <dgm:presLayoutVars>
          <dgm:chPref val="3"/>
        </dgm:presLayoutVars>
      </dgm:prSet>
      <dgm:spPr/>
    </dgm:pt>
    <dgm:pt modelId="{0886165E-5DCD-414F-BE0F-F03E004842FC}" type="pres">
      <dgm:prSet presAssocID="{21DDA9EC-B2B2-4DE3-9C6A-6DE142D725E3}" presName="level3hierChild" presStyleCnt="0"/>
      <dgm:spPr/>
    </dgm:pt>
    <dgm:pt modelId="{D2C7FD9E-37AF-47C4-89E2-E8D7A710E58B}" type="pres">
      <dgm:prSet presAssocID="{21206A46-ED3E-4596-BCCF-E569FAD12E5B}" presName="conn2-1" presStyleLbl="parChTrans1D3" presStyleIdx="0" presStyleCnt="3"/>
      <dgm:spPr/>
    </dgm:pt>
    <dgm:pt modelId="{8E55EBB5-4C72-4D9A-8242-DAD6087494B9}" type="pres">
      <dgm:prSet presAssocID="{21206A46-ED3E-4596-BCCF-E569FAD12E5B}" presName="connTx" presStyleLbl="parChTrans1D3" presStyleIdx="0" presStyleCnt="3"/>
      <dgm:spPr/>
    </dgm:pt>
    <dgm:pt modelId="{801DEEA3-876D-4541-B318-365B160EDC7B}" type="pres">
      <dgm:prSet presAssocID="{07A80768-26CE-4AEF-A610-64FDC49CAD1D}" presName="root2" presStyleCnt="0"/>
      <dgm:spPr/>
    </dgm:pt>
    <dgm:pt modelId="{3372642F-7C9F-497C-9B18-FA788E541255}" type="pres">
      <dgm:prSet presAssocID="{07A80768-26CE-4AEF-A610-64FDC49CAD1D}" presName="LevelTwoTextNode" presStyleLbl="node3" presStyleIdx="0" presStyleCnt="3">
        <dgm:presLayoutVars>
          <dgm:chPref val="3"/>
        </dgm:presLayoutVars>
      </dgm:prSet>
      <dgm:spPr/>
    </dgm:pt>
    <dgm:pt modelId="{2A389775-AF52-4EAE-BF02-C80C68F7A906}" type="pres">
      <dgm:prSet presAssocID="{07A80768-26CE-4AEF-A610-64FDC49CAD1D}" presName="level3hierChild" presStyleCnt="0"/>
      <dgm:spPr/>
    </dgm:pt>
    <dgm:pt modelId="{500559CB-7F75-4250-B9D4-511B619E73C0}" type="pres">
      <dgm:prSet presAssocID="{46264865-736A-498D-8C9A-DC43B5775F3C}" presName="conn2-1" presStyleLbl="parChTrans1D3" presStyleIdx="1" presStyleCnt="3"/>
      <dgm:spPr/>
    </dgm:pt>
    <dgm:pt modelId="{C4A11712-B449-4EC9-9D60-3A5C333BA779}" type="pres">
      <dgm:prSet presAssocID="{46264865-736A-498D-8C9A-DC43B5775F3C}" presName="connTx" presStyleLbl="parChTrans1D3" presStyleIdx="1" presStyleCnt="3"/>
      <dgm:spPr/>
    </dgm:pt>
    <dgm:pt modelId="{8B6F8372-D5FF-4764-ACC6-84185305F81E}" type="pres">
      <dgm:prSet presAssocID="{02ACF9E1-CD1F-4505-86B6-55462D573E17}" presName="root2" presStyleCnt="0"/>
      <dgm:spPr/>
    </dgm:pt>
    <dgm:pt modelId="{57048418-EA75-47D7-A7E8-A48F30D75F77}" type="pres">
      <dgm:prSet presAssocID="{02ACF9E1-CD1F-4505-86B6-55462D573E17}" presName="LevelTwoTextNode" presStyleLbl="node3" presStyleIdx="1" presStyleCnt="3">
        <dgm:presLayoutVars>
          <dgm:chPref val="3"/>
        </dgm:presLayoutVars>
      </dgm:prSet>
      <dgm:spPr/>
    </dgm:pt>
    <dgm:pt modelId="{61DFED18-435D-4008-9018-3E2433B106DC}" type="pres">
      <dgm:prSet presAssocID="{02ACF9E1-CD1F-4505-86B6-55462D573E17}" presName="level3hierChild" presStyleCnt="0"/>
      <dgm:spPr/>
    </dgm:pt>
    <dgm:pt modelId="{F79FAEC3-FA9D-4556-A516-CA35DE438B13}" type="pres">
      <dgm:prSet presAssocID="{10B6E2A4-F536-481C-811A-114FE5D6ED41}" presName="conn2-1" presStyleLbl="parChTrans1D2" presStyleIdx="1" presStyleCnt="2"/>
      <dgm:spPr/>
    </dgm:pt>
    <dgm:pt modelId="{6BEA015A-D37D-4EE9-B8B1-D89BD4ACBC16}" type="pres">
      <dgm:prSet presAssocID="{10B6E2A4-F536-481C-811A-114FE5D6ED41}" presName="connTx" presStyleLbl="parChTrans1D2" presStyleIdx="1" presStyleCnt="2"/>
      <dgm:spPr/>
    </dgm:pt>
    <dgm:pt modelId="{F03CB7C1-F334-4FC4-96D0-F702E6657522}" type="pres">
      <dgm:prSet presAssocID="{BC97E04D-CF67-474B-AA01-AE1CDFF77A9C}" presName="root2" presStyleCnt="0"/>
      <dgm:spPr/>
    </dgm:pt>
    <dgm:pt modelId="{BADEEE0A-14A6-4EF7-9BA6-27C77226FF43}" type="pres">
      <dgm:prSet presAssocID="{BC97E04D-CF67-474B-AA01-AE1CDFF77A9C}" presName="LevelTwoTextNode" presStyleLbl="node2" presStyleIdx="1" presStyleCnt="2">
        <dgm:presLayoutVars>
          <dgm:chPref val="3"/>
        </dgm:presLayoutVars>
      </dgm:prSet>
      <dgm:spPr/>
    </dgm:pt>
    <dgm:pt modelId="{8606F49F-6B5B-4FE8-8A93-FF68A0D26667}" type="pres">
      <dgm:prSet presAssocID="{BC97E04D-CF67-474B-AA01-AE1CDFF77A9C}" presName="level3hierChild" presStyleCnt="0"/>
      <dgm:spPr/>
    </dgm:pt>
    <dgm:pt modelId="{522A09A7-D770-4191-9272-CE2F566415F4}" type="pres">
      <dgm:prSet presAssocID="{6DCB2D0E-1650-4CCD-98BF-82519864B70E}" presName="conn2-1" presStyleLbl="parChTrans1D3" presStyleIdx="2" presStyleCnt="3"/>
      <dgm:spPr/>
    </dgm:pt>
    <dgm:pt modelId="{AF67292D-D63D-42A4-80A1-D25EF7E9743B}" type="pres">
      <dgm:prSet presAssocID="{6DCB2D0E-1650-4CCD-98BF-82519864B70E}" presName="connTx" presStyleLbl="parChTrans1D3" presStyleIdx="2" presStyleCnt="3"/>
      <dgm:spPr/>
    </dgm:pt>
    <dgm:pt modelId="{CBBEE7DF-C25A-4029-B594-FD3EA7174416}" type="pres">
      <dgm:prSet presAssocID="{2715FCCB-66F1-4789-8AAB-3F80C9F0F4EC}" presName="root2" presStyleCnt="0"/>
      <dgm:spPr/>
    </dgm:pt>
    <dgm:pt modelId="{789F2994-6C46-4B7F-8D76-897080DC93B9}" type="pres">
      <dgm:prSet presAssocID="{2715FCCB-66F1-4789-8AAB-3F80C9F0F4EC}" presName="LevelTwoTextNode" presStyleLbl="node3" presStyleIdx="2" presStyleCnt="3">
        <dgm:presLayoutVars>
          <dgm:chPref val="3"/>
        </dgm:presLayoutVars>
      </dgm:prSet>
      <dgm:spPr/>
    </dgm:pt>
    <dgm:pt modelId="{FA782686-E8B7-4B77-8B71-C6768BAB46DF}" type="pres">
      <dgm:prSet presAssocID="{2715FCCB-66F1-4789-8AAB-3F80C9F0F4EC}" presName="level3hierChild" presStyleCnt="0"/>
      <dgm:spPr/>
    </dgm:pt>
  </dgm:ptLst>
  <dgm:cxnLst>
    <dgm:cxn modelId="{89AE1D08-D139-46AC-88B3-381FBFC6EC06}" type="presOf" srcId="{46264865-736A-498D-8C9A-DC43B5775F3C}" destId="{500559CB-7F75-4250-B9D4-511B619E73C0}" srcOrd="0" destOrd="0" presId="urn:microsoft.com/office/officeart/2005/8/layout/hierarchy2"/>
    <dgm:cxn modelId="{4196140A-A038-4A45-91C3-0B212C3A6267}" type="presOf" srcId="{02ACF9E1-CD1F-4505-86B6-55462D573E17}" destId="{57048418-EA75-47D7-A7E8-A48F30D75F77}" srcOrd="0" destOrd="0" presId="urn:microsoft.com/office/officeart/2005/8/layout/hierarchy2"/>
    <dgm:cxn modelId="{F91C9010-6724-4709-8C98-745D6787F9DA}" type="presOf" srcId="{46264865-736A-498D-8C9A-DC43B5775F3C}" destId="{C4A11712-B449-4EC9-9D60-3A5C333BA779}" srcOrd="1" destOrd="0" presId="urn:microsoft.com/office/officeart/2005/8/layout/hierarchy2"/>
    <dgm:cxn modelId="{E8997116-F2A9-42B0-9409-A6120F1C3EBD}" type="presOf" srcId="{30960BB4-4ED1-40B6-A211-39219BC3839D}" destId="{44E203F5-5C24-4012-AF61-B31BB5C40582}" srcOrd="0" destOrd="0" presId="urn:microsoft.com/office/officeart/2005/8/layout/hierarchy2"/>
    <dgm:cxn modelId="{61AB3223-0219-46E5-B99C-FB917A70B145}" type="presOf" srcId="{2715FCCB-66F1-4789-8AAB-3F80C9F0F4EC}" destId="{789F2994-6C46-4B7F-8D76-897080DC93B9}" srcOrd="0" destOrd="0" presId="urn:microsoft.com/office/officeart/2005/8/layout/hierarchy2"/>
    <dgm:cxn modelId="{8B3CF43A-997E-449F-BE92-CA86DC4409D2}" type="presOf" srcId="{10B6E2A4-F536-481C-811A-114FE5D6ED41}" destId="{F79FAEC3-FA9D-4556-A516-CA35DE438B13}" srcOrd="0" destOrd="0" presId="urn:microsoft.com/office/officeart/2005/8/layout/hierarchy2"/>
    <dgm:cxn modelId="{A8036E3F-F1BC-4E8A-B021-185D210BF994}" type="presOf" srcId="{6DCB2D0E-1650-4CCD-98BF-82519864B70E}" destId="{AF67292D-D63D-42A4-80A1-D25EF7E9743B}" srcOrd="1" destOrd="0" presId="urn:microsoft.com/office/officeart/2005/8/layout/hierarchy2"/>
    <dgm:cxn modelId="{55245167-0EDC-4CE4-B25F-BB9EEE3E3A18}" type="presOf" srcId="{21DDA9EC-B2B2-4DE3-9C6A-6DE142D725E3}" destId="{81CE1CC1-5BC9-4A38-8EC1-1AAF2889C89F}" srcOrd="0" destOrd="0" presId="urn:microsoft.com/office/officeart/2005/8/layout/hierarchy2"/>
    <dgm:cxn modelId="{8A731B49-E2D1-4618-96A6-FC802131E182}" type="presOf" srcId="{171B43FA-2161-464A-8863-9BAF2BA073D7}" destId="{03DE2170-AA3B-48D3-A34F-8C71CE754917}" srcOrd="0" destOrd="0" presId="urn:microsoft.com/office/officeart/2005/8/layout/hierarchy2"/>
    <dgm:cxn modelId="{2E61BE75-F7E3-496E-B0D5-4B2E74847509}" type="presOf" srcId="{21206A46-ED3E-4596-BCCF-E569FAD12E5B}" destId="{8E55EBB5-4C72-4D9A-8242-DAD6087494B9}" srcOrd="1" destOrd="0" presId="urn:microsoft.com/office/officeart/2005/8/layout/hierarchy2"/>
    <dgm:cxn modelId="{E49F6456-1957-451B-BAFF-26E2FA094100}" srcId="{21DDA9EC-B2B2-4DE3-9C6A-6DE142D725E3}" destId="{02ACF9E1-CD1F-4505-86B6-55462D573E17}" srcOrd="1" destOrd="0" parTransId="{46264865-736A-498D-8C9A-DC43B5775F3C}" sibTransId="{1211B68C-295C-4874-A29D-4D1890DD53F0}"/>
    <dgm:cxn modelId="{FED2EE78-4794-4A82-B40A-5AC5F20A18AE}" type="presOf" srcId="{10B6E2A4-F536-481C-811A-114FE5D6ED41}" destId="{6BEA015A-D37D-4EE9-B8B1-D89BD4ACBC16}" srcOrd="1" destOrd="0" presId="urn:microsoft.com/office/officeart/2005/8/layout/hierarchy2"/>
    <dgm:cxn modelId="{5434017C-77A5-4777-96B5-D67969ADFA70}" type="presOf" srcId="{8000C754-B6F0-4D48-8CFE-DB143B5F9285}" destId="{025C46B4-45A7-43DE-BBCB-36F23A07C727}" srcOrd="0" destOrd="0" presId="urn:microsoft.com/office/officeart/2005/8/layout/hierarchy2"/>
    <dgm:cxn modelId="{E17FB583-178D-4190-8457-2102C50D333C}" type="presOf" srcId="{07A80768-26CE-4AEF-A610-64FDC49CAD1D}" destId="{3372642F-7C9F-497C-9B18-FA788E541255}" srcOrd="0" destOrd="0" presId="urn:microsoft.com/office/officeart/2005/8/layout/hierarchy2"/>
    <dgm:cxn modelId="{5906358C-0131-44E9-9FC4-A648BBA9F4C6}" srcId="{BC97E04D-CF67-474B-AA01-AE1CDFF77A9C}" destId="{2715FCCB-66F1-4789-8AAB-3F80C9F0F4EC}" srcOrd="0" destOrd="0" parTransId="{6DCB2D0E-1650-4CCD-98BF-82519864B70E}" sibTransId="{F7806BCD-4B9A-462C-9E40-393A1ADDC7EB}"/>
    <dgm:cxn modelId="{8F2FC0A2-A607-4E4F-99DA-A9E7B006C89C}" type="presOf" srcId="{171B43FA-2161-464A-8863-9BAF2BA073D7}" destId="{8F70A6E6-067A-4DE0-8465-0F6EBC69CC39}" srcOrd="1" destOrd="0" presId="urn:microsoft.com/office/officeart/2005/8/layout/hierarchy2"/>
    <dgm:cxn modelId="{9F9AE3C0-A633-4CAE-8E66-C76BCD52B76E}" type="presOf" srcId="{6DCB2D0E-1650-4CCD-98BF-82519864B70E}" destId="{522A09A7-D770-4191-9272-CE2F566415F4}" srcOrd="0" destOrd="0" presId="urn:microsoft.com/office/officeart/2005/8/layout/hierarchy2"/>
    <dgm:cxn modelId="{BDCB16C3-C8CE-43AB-B58E-9FB5517FEC5D}" srcId="{30960BB4-4ED1-40B6-A211-39219BC3839D}" destId="{BC97E04D-CF67-474B-AA01-AE1CDFF77A9C}" srcOrd="1" destOrd="0" parTransId="{10B6E2A4-F536-481C-811A-114FE5D6ED41}" sibTransId="{F3473586-A76F-4FEF-8319-3F41D2B848D2}"/>
    <dgm:cxn modelId="{A83368CB-4563-4AC5-A68E-AFF66474F404}" srcId="{8000C754-B6F0-4D48-8CFE-DB143B5F9285}" destId="{30960BB4-4ED1-40B6-A211-39219BC3839D}" srcOrd="0" destOrd="0" parTransId="{A768FEC0-C7FA-40D1-852E-367748A070AC}" sibTransId="{4A2F620E-ECC4-42D0-B08F-28C1BD24DFF6}"/>
    <dgm:cxn modelId="{BB1962D7-26CB-40A8-BC69-5DB9D74EA468}" type="presOf" srcId="{21206A46-ED3E-4596-BCCF-E569FAD12E5B}" destId="{D2C7FD9E-37AF-47C4-89E2-E8D7A710E58B}" srcOrd="0" destOrd="0" presId="urn:microsoft.com/office/officeart/2005/8/layout/hierarchy2"/>
    <dgm:cxn modelId="{C5CB86E5-1CED-4E61-ADEE-B05E59D65043}" type="presOf" srcId="{BC97E04D-CF67-474B-AA01-AE1CDFF77A9C}" destId="{BADEEE0A-14A6-4EF7-9BA6-27C77226FF43}" srcOrd="0" destOrd="0" presId="urn:microsoft.com/office/officeart/2005/8/layout/hierarchy2"/>
    <dgm:cxn modelId="{A6EC64EB-6D56-4CE1-ACDE-E6231A3600A2}" srcId="{30960BB4-4ED1-40B6-A211-39219BC3839D}" destId="{21DDA9EC-B2B2-4DE3-9C6A-6DE142D725E3}" srcOrd="0" destOrd="0" parTransId="{171B43FA-2161-464A-8863-9BAF2BA073D7}" sibTransId="{E3ABFA90-D768-4B1C-9716-0552CB30E5E0}"/>
    <dgm:cxn modelId="{7B9EA8ED-16E8-472B-A2A1-7FF59CCB332D}" srcId="{21DDA9EC-B2B2-4DE3-9C6A-6DE142D725E3}" destId="{07A80768-26CE-4AEF-A610-64FDC49CAD1D}" srcOrd="0" destOrd="0" parTransId="{21206A46-ED3E-4596-BCCF-E569FAD12E5B}" sibTransId="{DE50B46B-FB22-40C0-B547-27AB1B845BF0}"/>
    <dgm:cxn modelId="{CC093044-B0E3-4C42-AAAE-52753BC2E2B8}" type="presParOf" srcId="{025C46B4-45A7-43DE-BBCB-36F23A07C727}" destId="{FA696B0F-376B-4229-B0DF-64A0893A80A0}" srcOrd="0" destOrd="0" presId="urn:microsoft.com/office/officeart/2005/8/layout/hierarchy2"/>
    <dgm:cxn modelId="{328B76C6-26E1-43EF-A4D0-144DFDAD8CFF}" type="presParOf" srcId="{FA696B0F-376B-4229-B0DF-64A0893A80A0}" destId="{44E203F5-5C24-4012-AF61-B31BB5C40582}" srcOrd="0" destOrd="0" presId="urn:microsoft.com/office/officeart/2005/8/layout/hierarchy2"/>
    <dgm:cxn modelId="{FC27D617-E13B-49ED-BC9F-65655BE87847}" type="presParOf" srcId="{FA696B0F-376B-4229-B0DF-64A0893A80A0}" destId="{E14247E1-3E3D-4906-AD05-4BC0B5C00AEC}" srcOrd="1" destOrd="0" presId="urn:microsoft.com/office/officeart/2005/8/layout/hierarchy2"/>
    <dgm:cxn modelId="{E66230EB-38C7-40E6-90FF-26D7E6E57D80}" type="presParOf" srcId="{E14247E1-3E3D-4906-AD05-4BC0B5C00AEC}" destId="{03DE2170-AA3B-48D3-A34F-8C71CE754917}" srcOrd="0" destOrd="0" presId="urn:microsoft.com/office/officeart/2005/8/layout/hierarchy2"/>
    <dgm:cxn modelId="{D6DEEC82-BFA3-4230-AFFA-B3DA1D2C6245}" type="presParOf" srcId="{03DE2170-AA3B-48D3-A34F-8C71CE754917}" destId="{8F70A6E6-067A-4DE0-8465-0F6EBC69CC39}" srcOrd="0" destOrd="0" presId="urn:microsoft.com/office/officeart/2005/8/layout/hierarchy2"/>
    <dgm:cxn modelId="{0AF45181-5999-40B0-98C4-B0663DC9293F}" type="presParOf" srcId="{E14247E1-3E3D-4906-AD05-4BC0B5C00AEC}" destId="{8F1FA54F-E771-4FF5-85FA-F03FAE8512A0}" srcOrd="1" destOrd="0" presId="urn:microsoft.com/office/officeart/2005/8/layout/hierarchy2"/>
    <dgm:cxn modelId="{8D2657A7-98D5-410A-8C86-88924111ADF2}" type="presParOf" srcId="{8F1FA54F-E771-4FF5-85FA-F03FAE8512A0}" destId="{81CE1CC1-5BC9-4A38-8EC1-1AAF2889C89F}" srcOrd="0" destOrd="0" presId="urn:microsoft.com/office/officeart/2005/8/layout/hierarchy2"/>
    <dgm:cxn modelId="{5C30B7AA-B36C-4F73-8171-894732C03847}" type="presParOf" srcId="{8F1FA54F-E771-4FF5-85FA-F03FAE8512A0}" destId="{0886165E-5DCD-414F-BE0F-F03E004842FC}" srcOrd="1" destOrd="0" presId="urn:microsoft.com/office/officeart/2005/8/layout/hierarchy2"/>
    <dgm:cxn modelId="{EB90BBE5-67A8-45B2-80A2-DC2B54F05527}" type="presParOf" srcId="{0886165E-5DCD-414F-BE0F-F03E004842FC}" destId="{D2C7FD9E-37AF-47C4-89E2-E8D7A710E58B}" srcOrd="0" destOrd="0" presId="urn:microsoft.com/office/officeart/2005/8/layout/hierarchy2"/>
    <dgm:cxn modelId="{E6FCB9EE-C14C-4F26-A55F-E69CEEAD50D4}" type="presParOf" srcId="{D2C7FD9E-37AF-47C4-89E2-E8D7A710E58B}" destId="{8E55EBB5-4C72-4D9A-8242-DAD6087494B9}" srcOrd="0" destOrd="0" presId="urn:microsoft.com/office/officeart/2005/8/layout/hierarchy2"/>
    <dgm:cxn modelId="{67BEEF68-F4D0-47FB-BC7C-30CE6AE8E95A}" type="presParOf" srcId="{0886165E-5DCD-414F-BE0F-F03E004842FC}" destId="{801DEEA3-876D-4541-B318-365B160EDC7B}" srcOrd="1" destOrd="0" presId="urn:microsoft.com/office/officeart/2005/8/layout/hierarchy2"/>
    <dgm:cxn modelId="{F7D4CAE5-65C2-4603-B4F5-9568D1ECD9A7}" type="presParOf" srcId="{801DEEA3-876D-4541-B318-365B160EDC7B}" destId="{3372642F-7C9F-497C-9B18-FA788E541255}" srcOrd="0" destOrd="0" presId="urn:microsoft.com/office/officeart/2005/8/layout/hierarchy2"/>
    <dgm:cxn modelId="{33863320-30EB-45AC-827E-FFB60A4576A1}" type="presParOf" srcId="{801DEEA3-876D-4541-B318-365B160EDC7B}" destId="{2A389775-AF52-4EAE-BF02-C80C68F7A906}" srcOrd="1" destOrd="0" presId="urn:microsoft.com/office/officeart/2005/8/layout/hierarchy2"/>
    <dgm:cxn modelId="{FE4C9B7C-D416-4339-BD49-6F8E253442AD}" type="presParOf" srcId="{0886165E-5DCD-414F-BE0F-F03E004842FC}" destId="{500559CB-7F75-4250-B9D4-511B619E73C0}" srcOrd="2" destOrd="0" presId="urn:microsoft.com/office/officeart/2005/8/layout/hierarchy2"/>
    <dgm:cxn modelId="{80F4A2D6-6200-4FB8-8B3D-3D315B4FBA9E}" type="presParOf" srcId="{500559CB-7F75-4250-B9D4-511B619E73C0}" destId="{C4A11712-B449-4EC9-9D60-3A5C333BA779}" srcOrd="0" destOrd="0" presId="urn:microsoft.com/office/officeart/2005/8/layout/hierarchy2"/>
    <dgm:cxn modelId="{7A628DA8-ABB9-4AA7-82C1-6E82E83D9126}" type="presParOf" srcId="{0886165E-5DCD-414F-BE0F-F03E004842FC}" destId="{8B6F8372-D5FF-4764-ACC6-84185305F81E}" srcOrd="3" destOrd="0" presId="urn:microsoft.com/office/officeart/2005/8/layout/hierarchy2"/>
    <dgm:cxn modelId="{36078298-3AEC-49CD-AD52-D32AB11531A6}" type="presParOf" srcId="{8B6F8372-D5FF-4764-ACC6-84185305F81E}" destId="{57048418-EA75-47D7-A7E8-A48F30D75F77}" srcOrd="0" destOrd="0" presId="urn:microsoft.com/office/officeart/2005/8/layout/hierarchy2"/>
    <dgm:cxn modelId="{DBA7938A-1177-448B-AF98-95DD9CBBA9AD}" type="presParOf" srcId="{8B6F8372-D5FF-4764-ACC6-84185305F81E}" destId="{61DFED18-435D-4008-9018-3E2433B106DC}" srcOrd="1" destOrd="0" presId="urn:microsoft.com/office/officeart/2005/8/layout/hierarchy2"/>
    <dgm:cxn modelId="{64B4A199-89B5-4CBB-AA9C-9464A386160E}" type="presParOf" srcId="{E14247E1-3E3D-4906-AD05-4BC0B5C00AEC}" destId="{F79FAEC3-FA9D-4556-A516-CA35DE438B13}" srcOrd="2" destOrd="0" presId="urn:microsoft.com/office/officeart/2005/8/layout/hierarchy2"/>
    <dgm:cxn modelId="{AD8C9828-C7DD-4CE1-8309-15FB8562DE0D}" type="presParOf" srcId="{F79FAEC3-FA9D-4556-A516-CA35DE438B13}" destId="{6BEA015A-D37D-4EE9-B8B1-D89BD4ACBC16}" srcOrd="0" destOrd="0" presId="urn:microsoft.com/office/officeart/2005/8/layout/hierarchy2"/>
    <dgm:cxn modelId="{26E0C07B-1845-449B-8C5C-3B86125E5BE0}" type="presParOf" srcId="{E14247E1-3E3D-4906-AD05-4BC0B5C00AEC}" destId="{F03CB7C1-F334-4FC4-96D0-F702E6657522}" srcOrd="3" destOrd="0" presId="urn:microsoft.com/office/officeart/2005/8/layout/hierarchy2"/>
    <dgm:cxn modelId="{6FFC1027-D681-44D2-ADAF-94E0104A8E1C}" type="presParOf" srcId="{F03CB7C1-F334-4FC4-96D0-F702E6657522}" destId="{BADEEE0A-14A6-4EF7-9BA6-27C77226FF43}" srcOrd="0" destOrd="0" presId="urn:microsoft.com/office/officeart/2005/8/layout/hierarchy2"/>
    <dgm:cxn modelId="{1A0DC99C-26A5-467A-8205-F1BC1B13CBF2}" type="presParOf" srcId="{F03CB7C1-F334-4FC4-96D0-F702E6657522}" destId="{8606F49F-6B5B-4FE8-8A93-FF68A0D26667}" srcOrd="1" destOrd="0" presId="urn:microsoft.com/office/officeart/2005/8/layout/hierarchy2"/>
    <dgm:cxn modelId="{58DBBBFD-3185-4C17-802C-1D54F2B484BA}" type="presParOf" srcId="{8606F49F-6B5B-4FE8-8A93-FF68A0D26667}" destId="{522A09A7-D770-4191-9272-CE2F566415F4}" srcOrd="0" destOrd="0" presId="urn:microsoft.com/office/officeart/2005/8/layout/hierarchy2"/>
    <dgm:cxn modelId="{387CE450-33F4-4B0B-9666-FD1486777D99}" type="presParOf" srcId="{522A09A7-D770-4191-9272-CE2F566415F4}" destId="{AF67292D-D63D-42A4-80A1-D25EF7E9743B}" srcOrd="0" destOrd="0" presId="urn:microsoft.com/office/officeart/2005/8/layout/hierarchy2"/>
    <dgm:cxn modelId="{ADC873C5-DDD6-486A-BC2B-7B0CAE32576F}" type="presParOf" srcId="{8606F49F-6B5B-4FE8-8A93-FF68A0D26667}" destId="{CBBEE7DF-C25A-4029-B594-FD3EA7174416}" srcOrd="1" destOrd="0" presId="urn:microsoft.com/office/officeart/2005/8/layout/hierarchy2"/>
    <dgm:cxn modelId="{FB4ED743-23B6-4757-9BEC-68EB636AE0A8}" type="presParOf" srcId="{CBBEE7DF-C25A-4029-B594-FD3EA7174416}" destId="{789F2994-6C46-4B7F-8D76-897080DC93B9}" srcOrd="0" destOrd="0" presId="urn:microsoft.com/office/officeart/2005/8/layout/hierarchy2"/>
    <dgm:cxn modelId="{9B31B792-12CE-4881-844B-0F108067EBC1}" type="presParOf" srcId="{CBBEE7DF-C25A-4029-B594-FD3EA7174416}" destId="{FA782686-E8B7-4B77-8B71-C6768BAB46D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B05B16-7B76-41C3-8D74-9983879282AD}"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zh-CN" altLang="en-US"/>
        </a:p>
      </dgm:t>
    </dgm:pt>
    <dgm:pt modelId="{1B1C5265-A8AC-4625-8B5C-A8C0C654570B}">
      <dgm:prSet phldrT="[文本]" custT="1"/>
      <dgm:spPr/>
      <dgm:t>
        <a:bodyPr/>
        <a:lstStyle/>
        <a:p>
          <a:r>
            <a:rPr lang="zh-CN" altLang="en-US" sz="1800" dirty="0"/>
            <a:t>功能函数</a:t>
          </a:r>
        </a:p>
      </dgm:t>
    </dgm:pt>
    <dgm:pt modelId="{FBAF68CA-8415-4613-9658-0E6B426E55CA}" type="parTrans" cxnId="{2150A1EF-262D-4F6E-B5D6-05A9B1C89AEB}">
      <dgm:prSet/>
      <dgm:spPr/>
      <dgm:t>
        <a:bodyPr/>
        <a:lstStyle/>
        <a:p>
          <a:endParaRPr lang="zh-CN" altLang="en-US" sz="2800"/>
        </a:p>
      </dgm:t>
    </dgm:pt>
    <dgm:pt modelId="{BC13E8AD-C42B-4F68-B514-7C53AC09B725}" type="sibTrans" cxnId="{2150A1EF-262D-4F6E-B5D6-05A9B1C89AEB}">
      <dgm:prSet/>
      <dgm:spPr/>
      <dgm:t>
        <a:bodyPr/>
        <a:lstStyle/>
        <a:p>
          <a:endParaRPr lang="zh-CN" altLang="en-US" sz="2800"/>
        </a:p>
      </dgm:t>
    </dgm:pt>
    <dgm:pt modelId="{3449016F-43FE-415D-B4C0-77821F96AB52}">
      <dgm:prSet phldrT="[文本]" custT="1"/>
      <dgm:spPr/>
      <dgm:t>
        <a:bodyPr/>
        <a:lstStyle/>
        <a:p>
          <a:r>
            <a:rPr lang="zh-CN" altLang="en-US" sz="1800" dirty="0"/>
            <a:t>回测启动函数</a:t>
          </a:r>
          <a:r>
            <a:rPr lang="en-US" altLang="zh-CN" sz="1800" dirty="0" err="1"/>
            <a:t>wa.run</a:t>
          </a:r>
          <a:r>
            <a:rPr lang="en-US" altLang="zh-CN" sz="1800" dirty="0"/>
            <a:t>()</a:t>
          </a:r>
          <a:endParaRPr lang="zh-CN" altLang="en-US" sz="1800" dirty="0"/>
        </a:p>
      </dgm:t>
    </dgm:pt>
    <dgm:pt modelId="{64939A2C-D1F3-406B-AF46-5E8467B49BE4}" type="parTrans" cxnId="{46B8FFC5-9879-47B6-86B1-471EB3F732B8}">
      <dgm:prSet custT="1"/>
      <dgm:spPr/>
      <dgm:t>
        <a:bodyPr/>
        <a:lstStyle/>
        <a:p>
          <a:endParaRPr lang="zh-CN" altLang="en-US" sz="900"/>
        </a:p>
      </dgm:t>
    </dgm:pt>
    <dgm:pt modelId="{F1934EC8-8D79-4106-B286-36E97D37AEA8}" type="sibTrans" cxnId="{46B8FFC5-9879-47B6-86B1-471EB3F732B8}">
      <dgm:prSet/>
      <dgm:spPr/>
      <dgm:t>
        <a:bodyPr/>
        <a:lstStyle/>
        <a:p>
          <a:endParaRPr lang="zh-CN" altLang="en-US" sz="2800"/>
        </a:p>
      </dgm:t>
    </dgm:pt>
    <dgm:pt modelId="{9800170E-8F30-4558-A5AA-200FDD139ABD}">
      <dgm:prSet phldrT="[文本]" custT="1"/>
      <dgm:spPr/>
      <dgm:t>
        <a:bodyPr/>
        <a:lstStyle/>
        <a:p>
          <a:r>
            <a:rPr lang="zh-CN" altLang="en-US" sz="1800" dirty="0"/>
            <a:t>任务设置函数</a:t>
          </a:r>
          <a:r>
            <a:rPr lang="en-US" altLang="zh-CN" sz="1800" dirty="0" err="1"/>
            <a:t>wa.schedule</a:t>
          </a:r>
          <a:r>
            <a:rPr lang="en-US" altLang="zh-CN" sz="1800" dirty="0"/>
            <a:t>()</a:t>
          </a:r>
          <a:endParaRPr lang="zh-CN" altLang="en-US" sz="1800" dirty="0"/>
        </a:p>
      </dgm:t>
    </dgm:pt>
    <dgm:pt modelId="{AB5C24DD-756A-48A6-82EC-45E876FA6DEE}" type="parTrans" cxnId="{0533342C-FCF6-4030-9938-DD403361B3BF}">
      <dgm:prSet custT="1"/>
      <dgm:spPr/>
      <dgm:t>
        <a:bodyPr/>
        <a:lstStyle/>
        <a:p>
          <a:endParaRPr lang="zh-CN" altLang="en-US" sz="800"/>
        </a:p>
      </dgm:t>
    </dgm:pt>
    <dgm:pt modelId="{D1E7280F-29A3-47C6-9B91-1555BF2F1EDE}" type="sibTrans" cxnId="{0533342C-FCF6-4030-9938-DD403361B3BF}">
      <dgm:prSet/>
      <dgm:spPr/>
      <dgm:t>
        <a:bodyPr/>
        <a:lstStyle/>
        <a:p>
          <a:endParaRPr lang="zh-CN" altLang="en-US" sz="2800"/>
        </a:p>
      </dgm:t>
    </dgm:pt>
    <dgm:pt modelId="{9DC4C495-C9D6-425B-A377-DE60672C7312}">
      <dgm:prSet phldrT="[文本]" custT="1"/>
      <dgm:spPr/>
      <dgm:t>
        <a:bodyPr/>
        <a:lstStyle/>
        <a:p>
          <a:r>
            <a:rPr lang="zh-CN" altLang="en-US" sz="1800" dirty="0"/>
            <a:t>证券池切换函数</a:t>
          </a:r>
          <a:r>
            <a:rPr lang="en-US" altLang="zh-CN" sz="1800" dirty="0" err="1"/>
            <a:t>wa.change_securities</a:t>
          </a:r>
          <a:r>
            <a:rPr lang="en-US" altLang="zh-CN" sz="1800" dirty="0"/>
            <a:t>()</a:t>
          </a:r>
          <a:endParaRPr lang="zh-CN" altLang="en-US" sz="1800" dirty="0"/>
        </a:p>
      </dgm:t>
    </dgm:pt>
    <dgm:pt modelId="{43F7778D-EAB3-4D72-A53E-5AB8496C3BA0}" type="parTrans" cxnId="{7FD5AB1F-2D5A-4B7A-99BD-61D925C9F78F}">
      <dgm:prSet custT="1"/>
      <dgm:spPr/>
      <dgm:t>
        <a:bodyPr/>
        <a:lstStyle/>
        <a:p>
          <a:endParaRPr lang="zh-CN" altLang="en-US" sz="800"/>
        </a:p>
      </dgm:t>
    </dgm:pt>
    <dgm:pt modelId="{C16899D3-B16D-447E-AD7D-CD4DFE55BC5A}" type="sibTrans" cxnId="{7FD5AB1F-2D5A-4B7A-99BD-61D925C9F78F}">
      <dgm:prSet/>
      <dgm:spPr/>
      <dgm:t>
        <a:bodyPr/>
        <a:lstStyle/>
        <a:p>
          <a:endParaRPr lang="zh-CN" altLang="en-US" sz="2800"/>
        </a:p>
      </dgm:t>
    </dgm:pt>
    <dgm:pt modelId="{0E00CC6F-1C60-478A-A751-267A5D6EE9C0}">
      <dgm:prSet phldrT="[文本]" custT="1"/>
      <dgm:spPr/>
      <dgm:t>
        <a:bodyPr/>
        <a:lstStyle/>
        <a:p>
          <a:r>
            <a:rPr lang="zh-CN" altLang="en-US" sz="1800" dirty="0"/>
            <a:t>获取历史行情函数</a:t>
          </a:r>
          <a:r>
            <a:rPr lang="en-US" altLang="zh-CN" sz="1800" dirty="0" err="1"/>
            <a:t>wa.history</a:t>
          </a:r>
          <a:r>
            <a:rPr lang="en-US" altLang="zh-CN" sz="1800" dirty="0"/>
            <a:t>()</a:t>
          </a:r>
          <a:endParaRPr lang="zh-CN" altLang="en-US" sz="1800" dirty="0"/>
        </a:p>
      </dgm:t>
    </dgm:pt>
    <dgm:pt modelId="{8577C224-CF5D-4907-88CF-730901BA21D3}" type="parTrans" cxnId="{A706C116-A986-4DAE-963D-62780A449D93}">
      <dgm:prSet custT="1"/>
      <dgm:spPr/>
      <dgm:t>
        <a:bodyPr/>
        <a:lstStyle/>
        <a:p>
          <a:endParaRPr lang="zh-CN" altLang="en-US" sz="900"/>
        </a:p>
      </dgm:t>
    </dgm:pt>
    <dgm:pt modelId="{2BA64910-8FC0-4CCA-9ABD-076ED2B98131}" type="sibTrans" cxnId="{A706C116-A986-4DAE-963D-62780A449D93}">
      <dgm:prSet/>
      <dgm:spPr/>
      <dgm:t>
        <a:bodyPr/>
        <a:lstStyle/>
        <a:p>
          <a:endParaRPr lang="zh-CN" altLang="en-US" sz="2800"/>
        </a:p>
      </dgm:t>
    </dgm:pt>
    <dgm:pt modelId="{A1AEAD17-D488-40E7-BB1A-2822DB7E73B2}" type="pres">
      <dgm:prSet presAssocID="{40B05B16-7B76-41C3-8D74-9983879282AD}" presName="diagram" presStyleCnt="0">
        <dgm:presLayoutVars>
          <dgm:chPref val="1"/>
          <dgm:dir/>
          <dgm:animOne val="branch"/>
          <dgm:animLvl val="lvl"/>
          <dgm:resizeHandles val="exact"/>
        </dgm:presLayoutVars>
      </dgm:prSet>
      <dgm:spPr/>
    </dgm:pt>
    <dgm:pt modelId="{941AC52B-E7C5-484B-B36B-DC04F9C9C618}" type="pres">
      <dgm:prSet presAssocID="{1B1C5265-A8AC-4625-8B5C-A8C0C654570B}" presName="root1" presStyleCnt="0"/>
      <dgm:spPr/>
    </dgm:pt>
    <dgm:pt modelId="{CC495E78-29B9-4B2E-B205-0B2858EB5FA7}" type="pres">
      <dgm:prSet presAssocID="{1B1C5265-A8AC-4625-8B5C-A8C0C654570B}" presName="LevelOneTextNode" presStyleLbl="node0" presStyleIdx="0" presStyleCnt="1">
        <dgm:presLayoutVars>
          <dgm:chPref val="3"/>
        </dgm:presLayoutVars>
      </dgm:prSet>
      <dgm:spPr/>
    </dgm:pt>
    <dgm:pt modelId="{E7137623-13EF-429E-BEB8-82CBBE0C62FC}" type="pres">
      <dgm:prSet presAssocID="{1B1C5265-A8AC-4625-8B5C-A8C0C654570B}" presName="level2hierChild" presStyleCnt="0"/>
      <dgm:spPr/>
    </dgm:pt>
    <dgm:pt modelId="{D593569C-62BB-4823-86A1-1A6FBD4D891D}" type="pres">
      <dgm:prSet presAssocID="{64939A2C-D1F3-406B-AF46-5E8467B49BE4}" presName="conn2-1" presStyleLbl="parChTrans1D2" presStyleIdx="0" presStyleCnt="4"/>
      <dgm:spPr/>
    </dgm:pt>
    <dgm:pt modelId="{19F9A777-F94B-4915-B446-8A4D9782E5F6}" type="pres">
      <dgm:prSet presAssocID="{64939A2C-D1F3-406B-AF46-5E8467B49BE4}" presName="connTx" presStyleLbl="parChTrans1D2" presStyleIdx="0" presStyleCnt="4"/>
      <dgm:spPr/>
    </dgm:pt>
    <dgm:pt modelId="{740CDCC4-7F25-4196-9F99-E7CE1A108721}" type="pres">
      <dgm:prSet presAssocID="{3449016F-43FE-415D-B4C0-77821F96AB52}" presName="root2" presStyleCnt="0"/>
      <dgm:spPr/>
    </dgm:pt>
    <dgm:pt modelId="{FDA0EB54-83F4-4A7C-B718-44DFD4B948D2}" type="pres">
      <dgm:prSet presAssocID="{3449016F-43FE-415D-B4C0-77821F96AB52}" presName="LevelTwoTextNode" presStyleLbl="node2" presStyleIdx="0" presStyleCnt="4">
        <dgm:presLayoutVars>
          <dgm:chPref val="3"/>
        </dgm:presLayoutVars>
      </dgm:prSet>
      <dgm:spPr/>
    </dgm:pt>
    <dgm:pt modelId="{7DAA0774-D034-439C-90D1-59C89A68CC97}" type="pres">
      <dgm:prSet presAssocID="{3449016F-43FE-415D-B4C0-77821F96AB52}" presName="level3hierChild" presStyleCnt="0"/>
      <dgm:spPr/>
    </dgm:pt>
    <dgm:pt modelId="{5960573A-7C40-4E74-BF18-FCD3A9D9C002}" type="pres">
      <dgm:prSet presAssocID="{AB5C24DD-756A-48A6-82EC-45E876FA6DEE}" presName="conn2-1" presStyleLbl="parChTrans1D2" presStyleIdx="1" presStyleCnt="4"/>
      <dgm:spPr/>
    </dgm:pt>
    <dgm:pt modelId="{485CD539-2C62-46A0-8318-E8F33D75E7B0}" type="pres">
      <dgm:prSet presAssocID="{AB5C24DD-756A-48A6-82EC-45E876FA6DEE}" presName="connTx" presStyleLbl="parChTrans1D2" presStyleIdx="1" presStyleCnt="4"/>
      <dgm:spPr/>
    </dgm:pt>
    <dgm:pt modelId="{DBAECC8A-586A-4FDE-BB05-B58EFEAE429A}" type="pres">
      <dgm:prSet presAssocID="{9800170E-8F30-4558-A5AA-200FDD139ABD}" presName="root2" presStyleCnt="0"/>
      <dgm:spPr/>
    </dgm:pt>
    <dgm:pt modelId="{017086C3-24A4-4421-B4CC-DB863F8508DC}" type="pres">
      <dgm:prSet presAssocID="{9800170E-8F30-4558-A5AA-200FDD139ABD}" presName="LevelTwoTextNode" presStyleLbl="node2" presStyleIdx="1" presStyleCnt="4">
        <dgm:presLayoutVars>
          <dgm:chPref val="3"/>
        </dgm:presLayoutVars>
      </dgm:prSet>
      <dgm:spPr/>
    </dgm:pt>
    <dgm:pt modelId="{C17BC93C-521E-4852-80C7-D60224D09DC8}" type="pres">
      <dgm:prSet presAssocID="{9800170E-8F30-4558-A5AA-200FDD139ABD}" presName="level3hierChild" presStyleCnt="0"/>
      <dgm:spPr/>
    </dgm:pt>
    <dgm:pt modelId="{5659C5E6-1E37-4207-8774-0B7CB48C8332}" type="pres">
      <dgm:prSet presAssocID="{43F7778D-EAB3-4D72-A53E-5AB8496C3BA0}" presName="conn2-1" presStyleLbl="parChTrans1D2" presStyleIdx="2" presStyleCnt="4"/>
      <dgm:spPr/>
    </dgm:pt>
    <dgm:pt modelId="{DCABFFE8-4EF3-45DA-81CC-3E2047CBFDD3}" type="pres">
      <dgm:prSet presAssocID="{43F7778D-EAB3-4D72-A53E-5AB8496C3BA0}" presName="connTx" presStyleLbl="parChTrans1D2" presStyleIdx="2" presStyleCnt="4"/>
      <dgm:spPr/>
    </dgm:pt>
    <dgm:pt modelId="{5C91BADF-E097-48A8-859D-67E259AFCC31}" type="pres">
      <dgm:prSet presAssocID="{9DC4C495-C9D6-425B-A377-DE60672C7312}" presName="root2" presStyleCnt="0"/>
      <dgm:spPr/>
    </dgm:pt>
    <dgm:pt modelId="{03EF0C18-CB5A-4916-9CCB-2E0988263754}" type="pres">
      <dgm:prSet presAssocID="{9DC4C495-C9D6-425B-A377-DE60672C7312}" presName="LevelTwoTextNode" presStyleLbl="node2" presStyleIdx="2" presStyleCnt="4">
        <dgm:presLayoutVars>
          <dgm:chPref val="3"/>
        </dgm:presLayoutVars>
      </dgm:prSet>
      <dgm:spPr/>
    </dgm:pt>
    <dgm:pt modelId="{8CBD3D4B-3E94-4655-B308-219A5A04D7C5}" type="pres">
      <dgm:prSet presAssocID="{9DC4C495-C9D6-425B-A377-DE60672C7312}" presName="level3hierChild" presStyleCnt="0"/>
      <dgm:spPr/>
    </dgm:pt>
    <dgm:pt modelId="{E0287A2B-6FEF-48CA-96C2-E6BDFCC97285}" type="pres">
      <dgm:prSet presAssocID="{8577C224-CF5D-4907-88CF-730901BA21D3}" presName="conn2-1" presStyleLbl="parChTrans1D2" presStyleIdx="3" presStyleCnt="4"/>
      <dgm:spPr/>
    </dgm:pt>
    <dgm:pt modelId="{9D129A14-E996-4E70-B9DB-DFC419023EE5}" type="pres">
      <dgm:prSet presAssocID="{8577C224-CF5D-4907-88CF-730901BA21D3}" presName="connTx" presStyleLbl="parChTrans1D2" presStyleIdx="3" presStyleCnt="4"/>
      <dgm:spPr/>
    </dgm:pt>
    <dgm:pt modelId="{DBFEF44A-FC5A-4CEB-A129-63836A923964}" type="pres">
      <dgm:prSet presAssocID="{0E00CC6F-1C60-478A-A751-267A5D6EE9C0}" presName="root2" presStyleCnt="0"/>
      <dgm:spPr/>
    </dgm:pt>
    <dgm:pt modelId="{8E999718-26AD-493B-A607-F330A52B9DA9}" type="pres">
      <dgm:prSet presAssocID="{0E00CC6F-1C60-478A-A751-267A5D6EE9C0}" presName="LevelTwoTextNode" presStyleLbl="node2" presStyleIdx="3" presStyleCnt="4">
        <dgm:presLayoutVars>
          <dgm:chPref val="3"/>
        </dgm:presLayoutVars>
      </dgm:prSet>
      <dgm:spPr/>
    </dgm:pt>
    <dgm:pt modelId="{7CE8C5A4-8480-4D20-ACF6-410D170C2D9B}" type="pres">
      <dgm:prSet presAssocID="{0E00CC6F-1C60-478A-A751-267A5D6EE9C0}" presName="level3hierChild" presStyleCnt="0"/>
      <dgm:spPr/>
    </dgm:pt>
  </dgm:ptLst>
  <dgm:cxnLst>
    <dgm:cxn modelId="{A0072912-EAD4-4025-B1A3-192E7F2A5403}" type="presOf" srcId="{8577C224-CF5D-4907-88CF-730901BA21D3}" destId="{9D129A14-E996-4E70-B9DB-DFC419023EE5}" srcOrd="1" destOrd="0" presId="urn:microsoft.com/office/officeart/2005/8/layout/hierarchy2"/>
    <dgm:cxn modelId="{A706C116-A986-4DAE-963D-62780A449D93}" srcId="{1B1C5265-A8AC-4625-8B5C-A8C0C654570B}" destId="{0E00CC6F-1C60-478A-A751-267A5D6EE9C0}" srcOrd="3" destOrd="0" parTransId="{8577C224-CF5D-4907-88CF-730901BA21D3}" sibTransId="{2BA64910-8FC0-4CCA-9ABD-076ED2B98131}"/>
    <dgm:cxn modelId="{7FD5AB1F-2D5A-4B7A-99BD-61D925C9F78F}" srcId="{1B1C5265-A8AC-4625-8B5C-A8C0C654570B}" destId="{9DC4C495-C9D6-425B-A377-DE60672C7312}" srcOrd="2" destOrd="0" parTransId="{43F7778D-EAB3-4D72-A53E-5AB8496C3BA0}" sibTransId="{C16899D3-B16D-447E-AD7D-CD4DFE55BC5A}"/>
    <dgm:cxn modelId="{79E23827-8A6B-4428-9162-A2DD9B5E060F}" type="presOf" srcId="{43F7778D-EAB3-4D72-A53E-5AB8496C3BA0}" destId="{5659C5E6-1E37-4207-8774-0B7CB48C8332}" srcOrd="0" destOrd="0" presId="urn:microsoft.com/office/officeart/2005/8/layout/hierarchy2"/>
    <dgm:cxn modelId="{9CCB5B28-BD18-407E-92F7-8DDC6CB93197}" type="presOf" srcId="{0E00CC6F-1C60-478A-A751-267A5D6EE9C0}" destId="{8E999718-26AD-493B-A607-F330A52B9DA9}" srcOrd="0" destOrd="0" presId="urn:microsoft.com/office/officeart/2005/8/layout/hierarchy2"/>
    <dgm:cxn modelId="{0533342C-FCF6-4030-9938-DD403361B3BF}" srcId="{1B1C5265-A8AC-4625-8B5C-A8C0C654570B}" destId="{9800170E-8F30-4558-A5AA-200FDD139ABD}" srcOrd="1" destOrd="0" parTransId="{AB5C24DD-756A-48A6-82EC-45E876FA6DEE}" sibTransId="{D1E7280F-29A3-47C6-9B91-1555BF2F1EDE}"/>
    <dgm:cxn modelId="{8B1BEA2C-10AB-4BE6-9972-ADEF2E91C04E}" type="presOf" srcId="{43F7778D-EAB3-4D72-A53E-5AB8496C3BA0}" destId="{DCABFFE8-4EF3-45DA-81CC-3E2047CBFDD3}" srcOrd="1" destOrd="0" presId="urn:microsoft.com/office/officeart/2005/8/layout/hierarchy2"/>
    <dgm:cxn modelId="{45BC0542-83C5-4933-B1E6-DE89C1773E14}" type="presOf" srcId="{9800170E-8F30-4558-A5AA-200FDD139ABD}" destId="{017086C3-24A4-4421-B4CC-DB863F8508DC}" srcOrd="0" destOrd="0" presId="urn:microsoft.com/office/officeart/2005/8/layout/hierarchy2"/>
    <dgm:cxn modelId="{05AFBB77-8D5E-45CC-BF99-692C64746AD2}" type="presOf" srcId="{64939A2C-D1F3-406B-AF46-5E8467B49BE4}" destId="{19F9A777-F94B-4915-B446-8A4D9782E5F6}" srcOrd="1" destOrd="0" presId="urn:microsoft.com/office/officeart/2005/8/layout/hierarchy2"/>
    <dgm:cxn modelId="{51377B7F-4484-469B-A193-148B77BBE01B}" type="presOf" srcId="{AB5C24DD-756A-48A6-82EC-45E876FA6DEE}" destId="{5960573A-7C40-4E74-BF18-FCD3A9D9C002}" srcOrd="0" destOrd="0" presId="urn:microsoft.com/office/officeart/2005/8/layout/hierarchy2"/>
    <dgm:cxn modelId="{C31ABC88-CB84-4D5A-8045-E211E9761072}" type="presOf" srcId="{3449016F-43FE-415D-B4C0-77821F96AB52}" destId="{FDA0EB54-83F4-4A7C-B718-44DFD4B948D2}" srcOrd="0" destOrd="0" presId="urn:microsoft.com/office/officeart/2005/8/layout/hierarchy2"/>
    <dgm:cxn modelId="{1096E688-CC2E-4E4C-9F75-AA16D6F31A9C}" type="presOf" srcId="{AB5C24DD-756A-48A6-82EC-45E876FA6DEE}" destId="{485CD539-2C62-46A0-8318-E8F33D75E7B0}" srcOrd="1" destOrd="0" presId="urn:microsoft.com/office/officeart/2005/8/layout/hierarchy2"/>
    <dgm:cxn modelId="{5226E391-B4F3-43F6-BB07-FC422F9C595A}" type="presOf" srcId="{1B1C5265-A8AC-4625-8B5C-A8C0C654570B}" destId="{CC495E78-29B9-4B2E-B205-0B2858EB5FA7}" srcOrd="0" destOrd="0" presId="urn:microsoft.com/office/officeart/2005/8/layout/hierarchy2"/>
    <dgm:cxn modelId="{781859B4-89C1-449F-890B-740AA7B63D4F}" type="presOf" srcId="{8577C224-CF5D-4907-88CF-730901BA21D3}" destId="{E0287A2B-6FEF-48CA-96C2-E6BDFCC97285}" srcOrd="0" destOrd="0" presId="urn:microsoft.com/office/officeart/2005/8/layout/hierarchy2"/>
    <dgm:cxn modelId="{EF8686C2-3BE6-40D6-9AF8-6D5A68A00D4F}" type="presOf" srcId="{40B05B16-7B76-41C3-8D74-9983879282AD}" destId="{A1AEAD17-D488-40E7-BB1A-2822DB7E73B2}" srcOrd="0" destOrd="0" presId="urn:microsoft.com/office/officeart/2005/8/layout/hierarchy2"/>
    <dgm:cxn modelId="{46B8FFC5-9879-47B6-86B1-471EB3F732B8}" srcId="{1B1C5265-A8AC-4625-8B5C-A8C0C654570B}" destId="{3449016F-43FE-415D-B4C0-77821F96AB52}" srcOrd="0" destOrd="0" parTransId="{64939A2C-D1F3-406B-AF46-5E8467B49BE4}" sibTransId="{F1934EC8-8D79-4106-B286-36E97D37AEA8}"/>
    <dgm:cxn modelId="{5597C7CF-C19F-45BC-99D1-3435BDD13912}" type="presOf" srcId="{64939A2C-D1F3-406B-AF46-5E8467B49BE4}" destId="{D593569C-62BB-4823-86A1-1A6FBD4D891D}" srcOrd="0" destOrd="0" presId="urn:microsoft.com/office/officeart/2005/8/layout/hierarchy2"/>
    <dgm:cxn modelId="{D865D4EA-DF75-4461-8995-11D70DF2DF32}" type="presOf" srcId="{9DC4C495-C9D6-425B-A377-DE60672C7312}" destId="{03EF0C18-CB5A-4916-9CCB-2E0988263754}" srcOrd="0" destOrd="0" presId="urn:microsoft.com/office/officeart/2005/8/layout/hierarchy2"/>
    <dgm:cxn modelId="{2150A1EF-262D-4F6E-B5D6-05A9B1C89AEB}" srcId="{40B05B16-7B76-41C3-8D74-9983879282AD}" destId="{1B1C5265-A8AC-4625-8B5C-A8C0C654570B}" srcOrd="0" destOrd="0" parTransId="{FBAF68CA-8415-4613-9658-0E6B426E55CA}" sibTransId="{BC13E8AD-C42B-4F68-B514-7C53AC09B725}"/>
    <dgm:cxn modelId="{D696472A-DC05-4703-901B-0C71B2043FB3}" type="presParOf" srcId="{A1AEAD17-D488-40E7-BB1A-2822DB7E73B2}" destId="{941AC52B-E7C5-484B-B36B-DC04F9C9C618}" srcOrd="0" destOrd="0" presId="urn:microsoft.com/office/officeart/2005/8/layout/hierarchy2"/>
    <dgm:cxn modelId="{86B18D16-B47C-4796-96E3-886BBAEB09F7}" type="presParOf" srcId="{941AC52B-E7C5-484B-B36B-DC04F9C9C618}" destId="{CC495E78-29B9-4B2E-B205-0B2858EB5FA7}" srcOrd="0" destOrd="0" presId="urn:microsoft.com/office/officeart/2005/8/layout/hierarchy2"/>
    <dgm:cxn modelId="{726BAF85-BF01-451B-B689-F342150A1CFB}" type="presParOf" srcId="{941AC52B-E7C5-484B-B36B-DC04F9C9C618}" destId="{E7137623-13EF-429E-BEB8-82CBBE0C62FC}" srcOrd="1" destOrd="0" presId="urn:microsoft.com/office/officeart/2005/8/layout/hierarchy2"/>
    <dgm:cxn modelId="{A087AAFD-AABB-43C5-894C-E71E2F6E63A2}" type="presParOf" srcId="{E7137623-13EF-429E-BEB8-82CBBE0C62FC}" destId="{D593569C-62BB-4823-86A1-1A6FBD4D891D}" srcOrd="0" destOrd="0" presId="urn:microsoft.com/office/officeart/2005/8/layout/hierarchy2"/>
    <dgm:cxn modelId="{9FBF6506-1725-4E55-8A80-77E94386E428}" type="presParOf" srcId="{D593569C-62BB-4823-86A1-1A6FBD4D891D}" destId="{19F9A777-F94B-4915-B446-8A4D9782E5F6}" srcOrd="0" destOrd="0" presId="urn:microsoft.com/office/officeart/2005/8/layout/hierarchy2"/>
    <dgm:cxn modelId="{BF6E33D9-45F4-42B9-AE3C-84446B30F82F}" type="presParOf" srcId="{E7137623-13EF-429E-BEB8-82CBBE0C62FC}" destId="{740CDCC4-7F25-4196-9F99-E7CE1A108721}" srcOrd="1" destOrd="0" presId="urn:microsoft.com/office/officeart/2005/8/layout/hierarchy2"/>
    <dgm:cxn modelId="{FA4D0251-6D37-4083-94D0-BABA03034A62}" type="presParOf" srcId="{740CDCC4-7F25-4196-9F99-E7CE1A108721}" destId="{FDA0EB54-83F4-4A7C-B718-44DFD4B948D2}" srcOrd="0" destOrd="0" presId="urn:microsoft.com/office/officeart/2005/8/layout/hierarchy2"/>
    <dgm:cxn modelId="{8C4CEB69-1D45-4F86-A77A-5FEB0225F748}" type="presParOf" srcId="{740CDCC4-7F25-4196-9F99-E7CE1A108721}" destId="{7DAA0774-D034-439C-90D1-59C89A68CC97}" srcOrd="1" destOrd="0" presId="urn:microsoft.com/office/officeart/2005/8/layout/hierarchy2"/>
    <dgm:cxn modelId="{CDB1AA95-EB18-4DE4-BA19-F919AFFBCA1F}" type="presParOf" srcId="{E7137623-13EF-429E-BEB8-82CBBE0C62FC}" destId="{5960573A-7C40-4E74-BF18-FCD3A9D9C002}" srcOrd="2" destOrd="0" presId="urn:microsoft.com/office/officeart/2005/8/layout/hierarchy2"/>
    <dgm:cxn modelId="{70634C97-0A56-45D9-9A99-4EB49451E40B}" type="presParOf" srcId="{5960573A-7C40-4E74-BF18-FCD3A9D9C002}" destId="{485CD539-2C62-46A0-8318-E8F33D75E7B0}" srcOrd="0" destOrd="0" presId="urn:microsoft.com/office/officeart/2005/8/layout/hierarchy2"/>
    <dgm:cxn modelId="{E4CB2937-752D-45B0-B017-B36DBAD8EDA9}" type="presParOf" srcId="{E7137623-13EF-429E-BEB8-82CBBE0C62FC}" destId="{DBAECC8A-586A-4FDE-BB05-B58EFEAE429A}" srcOrd="3" destOrd="0" presId="urn:microsoft.com/office/officeart/2005/8/layout/hierarchy2"/>
    <dgm:cxn modelId="{0B63FCBC-F3ED-473F-8CE8-08B6D0376C1C}" type="presParOf" srcId="{DBAECC8A-586A-4FDE-BB05-B58EFEAE429A}" destId="{017086C3-24A4-4421-B4CC-DB863F8508DC}" srcOrd="0" destOrd="0" presId="urn:microsoft.com/office/officeart/2005/8/layout/hierarchy2"/>
    <dgm:cxn modelId="{9162A7E9-62A8-4787-A05D-FE37A93D68E3}" type="presParOf" srcId="{DBAECC8A-586A-4FDE-BB05-B58EFEAE429A}" destId="{C17BC93C-521E-4852-80C7-D60224D09DC8}" srcOrd="1" destOrd="0" presId="urn:microsoft.com/office/officeart/2005/8/layout/hierarchy2"/>
    <dgm:cxn modelId="{DCCB12BE-256C-4852-8646-1909A5F8CEA1}" type="presParOf" srcId="{E7137623-13EF-429E-BEB8-82CBBE0C62FC}" destId="{5659C5E6-1E37-4207-8774-0B7CB48C8332}" srcOrd="4" destOrd="0" presId="urn:microsoft.com/office/officeart/2005/8/layout/hierarchy2"/>
    <dgm:cxn modelId="{1A698A21-C181-4C48-B7F8-62506F8D7312}" type="presParOf" srcId="{5659C5E6-1E37-4207-8774-0B7CB48C8332}" destId="{DCABFFE8-4EF3-45DA-81CC-3E2047CBFDD3}" srcOrd="0" destOrd="0" presId="urn:microsoft.com/office/officeart/2005/8/layout/hierarchy2"/>
    <dgm:cxn modelId="{08E2D588-41B9-4E44-97F7-A5F73F1D9CB4}" type="presParOf" srcId="{E7137623-13EF-429E-BEB8-82CBBE0C62FC}" destId="{5C91BADF-E097-48A8-859D-67E259AFCC31}" srcOrd="5" destOrd="0" presId="urn:microsoft.com/office/officeart/2005/8/layout/hierarchy2"/>
    <dgm:cxn modelId="{0AD53E21-C055-4031-96C7-AF04EA15580B}" type="presParOf" srcId="{5C91BADF-E097-48A8-859D-67E259AFCC31}" destId="{03EF0C18-CB5A-4916-9CCB-2E0988263754}" srcOrd="0" destOrd="0" presId="urn:microsoft.com/office/officeart/2005/8/layout/hierarchy2"/>
    <dgm:cxn modelId="{64FC33AA-BFFF-41A1-99C2-11F232869746}" type="presParOf" srcId="{5C91BADF-E097-48A8-859D-67E259AFCC31}" destId="{8CBD3D4B-3E94-4655-B308-219A5A04D7C5}" srcOrd="1" destOrd="0" presId="urn:microsoft.com/office/officeart/2005/8/layout/hierarchy2"/>
    <dgm:cxn modelId="{64CD5B26-8D1C-4657-8FF1-04E1181D7E26}" type="presParOf" srcId="{E7137623-13EF-429E-BEB8-82CBBE0C62FC}" destId="{E0287A2B-6FEF-48CA-96C2-E6BDFCC97285}" srcOrd="6" destOrd="0" presId="urn:microsoft.com/office/officeart/2005/8/layout/hierarchy2"/>
    <dgm:cxn modelId="{E8154FA4-86BD-4D2D-9F5A-26AE63DF4D3A}" type="presParOf" srcId="{E0287A2B-6FEF-48CA-96C2-E6BDFCC97285}" destId="{9D129A14-E996-4E70-B9DB-DFC419023EE5}" srcOrd="0" destOrd="0" presId="urn:microsoft.com/office/officeart/2005/8/layout/hierarchy2"/>
    <dgm:cxn modelId="{B7784313-2B84-48B2-858C-D645F1634C82}" type="presParOf" srcId="{E7137623-13EF-429E-BEB8-82CBBE0C62FC}" destId="{DBFEF44A-FC5A-4CEB-A129-63836A923964}" srcOrd="7" destOrd="0" presId="urn:microsoft.com/office/officeart/2005/8/layout/hierarchy2"/>
    <dgm:cxn modelId="{E1CB6476-B0EC-477A-AEA5-BB70C6B4FBB9}" type="presParOf" srcId="{DBFEF44A-FC5A-4CEB-A129-63836A923964}" destId="{8E999718-26AD-493B-A607-F330A52B9DA9}" srcOrd="0" destOrd="0" presId="urn:microsoft.com/office/officeart/2005/8/layout/hierarchy2"/>
    <dgm:cxn modelId="{1715116B-8A2B-49BB-9DBF-CC199E2002E7}" type="presParOf" srcId="{DBFEF44A-FC5A-4CEB-A129-63836A923964}" destId="{7CE8C5A4-8480-4D20-ACF6-410D170C2D9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B05B16-7B76-41C3-8D74-9983879282AD}"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zh-CN" altLang="en-US"/>
        </a:p>
      </dgm:t>
    </dgm:pt>
    <dgm:pt modelId="{1B1C5265-A8AC-4625-8B5C-A8C0C654570B}">
      <dgm:prSet phldrT="[文本]" custT="1"/>
      <dgm:spPr/>
      <dgm:t>
        <a:bodyPr/>
        <a:lstStyle/>
        <a:p>
          <a:r>
            <a:rPr lang="zh-CN" altLang="en-US" sz="1600" dirty="0"/>
            <a:t>单个证券的交易函数</a:t>
          </a:r>
        </a:p>
      </dgm:t>
    </dgm:pt>
    <dgm:pt modelId="{FBAF68CA-8415-4613-9658-0E6B426E55CA}" type="parTrans" cxnId="{2150A1EF-262D-4F6E-B5D6-05A9B1C89AEB}">
      <dgm:prSet/>
      <dgm:spPr/>
      <dgm:t>
        <a:bodyPr/>
        <a:lstStyle/>
        <a:p>
          <a:endParaRPr lang="zh-CN" altLang="en-US" sz="2800"/>
        </a:p>
      </dgm:t>
    </dgm:pt>
    <dgm:pt modelId="{BC13E8AD-C42B-4F68-B514-7C53AC09B725}" type="sibTrans" cxnId="{2150A1EF-262D-4F6E-B5D6-05A9B1C89AEB}">
      <dgm:prSet/>
      <dgm:spPr/>
      <dgm:t>
        <a:bodyPr/>
        <a:lstStyle/>
        <a:p>
          <a:endParaRPr lang="zh-CN" altLang="en-US" sz="2800"/>
        </a:p>
      </dgm:t>
    </dgm:pt>
    <dgm:pt modelId="{3449016F-43FE-415D-B4C0-77821F96AB52}">
      <dgm:prSet phldrT="[文本]" custT="1"/>
      <dgm:spPr/>
      <dgm:t>
        <a:bodyPr/>
        <a:lstStyle/>
        <a:p>
          <a:r>
            <a:rPr lang="zh-CN" altLang="en-US" sz="1600" dirty="0"/>
            <a:t>（</a:t>
          </a:r>
          <a:r>
            <a:rPr lang="en-US" altLang="zh-CN" sz="1600" dirty="0"/>
            <a:t>1</a:t>
          </a:r>
          <a:r>
            <a:rPr lang="zh-CN" altLang="en-US" sz="1600" dirty="0"/>
            <a:t>）</a:t>
          </a:r>
          <a:r>
            <a:rPr lang="en-US" altLang="zh-CN" sz="1600" dirty="0"/>
            <a:t>order</a:t>
          </a:r>
          <a:r>
            <a:rPr lang="zh-CN" altLang="en-US" sz="1600" dirty="0"/>
            <a:t>普通下单函数</a:t>
          </a:r>
        </a:p>
      </dgm:t>
    </dgm:pt>
    <dgm:pt modelId="{64939A2C-D1F3-406B-AF46-5E8467B49BE4}" type="parTrans" cxnId="{46B8FFC5-9879-47B6-86B1-471EB3F732B8}">
      <dgm:prSet custT="1"/>
      <dgm:spPr/>
      <dgm:t>
        <a:bodyPr/>
        <a:lstStyle/>
        <a:p>
          <a:endParaRPr lang="zh-CN" altLang="en-US" sz="1100"/>
        </a:p>
      </dgm:t>
    </dgm:pt>
    <dgm:pt modelId="{F1934EC8-8D79-4106-B286-36E97D37AEA8}" type="sibTrans" cxnId="{46B8FFC5-9879-47B6-86B1-471EB3F732B8}">
      <dgm:prSet/>
      <dgm:spPr/>
      <dgm:t>
        <a:bodyPr/>
        <a:lstStyle/>
        <a:p>
          <a:endParaRPr lang="zh-CN" altLang="en-US" sz="2800"/>
        </a:p>
      </dgm:t>
    </dgm:pt>
    <dgm:pt modelId="{9800170E-8F30-4558-A5AA-200FDD139ABD}">
      <dgm:prSet phldrT="[文本]" custT="1"/>
      <dgm:spPr/>
      <dgm:t>
        <a:bodyPr/>
        <a:lstStyle/>
        <a:p>
          <a:r>
            <a:rPr lang="zh-CN" altLang="en-US" sz="1600" dirty="0"/>
            <a:t>（</a:t>
          </a:r>
          <a:r>
            <a:rPr lang="en-US" altLang="zh-CN" sz="1600" dirty="0"/>
            <a:t>2</a:t>
          </a:r>
          <a:r>
            <a:rPr lang="zh-CN" altLang="en-US" sz="1600" dirty="0"/>
            <a:t>）</a:t>
          </a:r>
          <a:r>
            <a:rPr lang="en-US" altLang="zh-CN" sz="1600" dirty="0" err="1"/>
            <a:t>order_value</a:t>
          </a:r>
          <a:r>
            <a:rPr lang="zh-CN" altLang="en-US" sz="1600" dirty="0"/>
            <a:t>指定金额下单函数</a:t>
          </a:r>
        </a:p>
      </dgm:t>
    </dgm:pt>
    <dgm:pt modelId="{AB5C24DD-756A-48A6-82EC-45E876FA6DEE}" type="parTrans" cxnId="{0533342C-FCF6-4030-9938-DD403361B3BF}">
      <dgm:prSet custT="1"/>
      <dgm:spPr/>
      <dgm:t>
        <a:bodyPr/>
        <a:lstStyle/>
        <a:p>
          <a:endParaRPr lang="zh-CN" altLang="en-US" sz="1100"/>
        </a:p>
      </dgm:t>
    </dgm:pt>
    <dgm:pt modelId="{D1E7280F-29A3-47C6-9B91-1555BF2F1EDE}" type="sibTrans" cxnId="{0533342C-FCF6-4030-9938-DD403361B3BF}">
      <dgm:prSet/>
      <dgm:spPr/>
      <dgm:t>
        <a:bodyPr/>
        <a:lstStyle/>
        <a:p>
          <a:endParaRPr lang="zh-CN" altLang="en-US" sz="2800"/>
        </a:p>
      </dgm:t>
    </dgm:pt>
    <dgm:pt modelId="{9DC4C495-C9D6-425B-A377-DE60672C7312}">
      <dgm:prSet phldrT="[文本]" custT="1"/>
      <dgm:spPr/>
      <dgm:t>
        <a:bodyPr/>
        <a:lstStyle/>
        <a:p>
          <a:r>
            <a:rPr lang="zh-CN" altLang="en-US" sz="1600" dirty="0"/>
            <a:t>（</a:t>
          </a:r>
          <a:r>
            <a:rPr lang="en-US" altLang="zh-CN" sz="1600" dirty="0"/>
            <a:t>3</a:t>
          </a:r>
          <a:r>
            <a:rPr lang="zh-CN" altLang="en-US" sz="1600" dirty="0"/>
            <a:t>）</a:t>
          </a:r>
          <a:r>
            <a:rPr lang="en-US" altLang="zh-CN" sz="1600" dirty="0" err="1"/>
            <a:t>order_percent</a:t>
          </a:r>
          <a:r>
            <a:rPr lang="zh-CN" altLang="en-US" sz="1600" dirty="0"/>
            <a:t>指定百分比下单函数</a:t>
          </a:r>
        </a:p>
      </dgm:t>
    </dgm:pt>
    <dgm:pt modelId="{43F7778D-EAB3-4D72-A53E-5AB8496C3BA0}" type="parTrans" cxnId="{7FD5AB1F-2D5A-4B7A-99BD-61D925C9F78F}">
      <dgm:prSet custT="1"/>
      <dgm:spPr/>
      <dgm:t>
        <a:bodyPr/>
        <a:lstStyle/>
        <a:p>
          <a:endParaRPr lang="zh-CN" altLang="en-US" sz="1100"/>
        </a:p>
      </dgm:t>
    </dgm:pt>
    <dgm:pt modelId="{C16899D3-B16D-447E-AD7D-CD4DFE55BC5A}" type="sibTrans" cxnId="{7FD5AB1F-2D5A-4B7A-99BD-61D925C9F78F}">
      <dgm:prSet/>
      <dgm:spPr/>
      <dgm:t>
        <a:bodyPr/>
        <a:lstStyle/>
        <a:p>
          <a:endParaRPr lang="zh-CN" altLang="en-US" sz="2800"/>
        </a:p>
      </dgm:t>
    </dgm:pt>
    <dgm:pt modelId="{914E0160-685B-4677-B04F-B3D89988CAF7}">
      <dgm:prSet phldrT="[文本]" custT="1"/>
      <dgm:spPr/>
      <dgm:t>
        <a:bodyPr/>
        <a:lstStyle/>
        <a:p>
          <a:r>
            <a:rPr lang="zh-CN" altLang="en-US" sz="1600" dirty="0"/>
            <a:t>（</a:t>
          </a:r>
          <a:r>
            <a:rPr lang="en-US" altLang="zh-CN" sz="1600" dirty="0"/>
            <a:t>4</a:t>
          </a:r>
          <a:r>
            <a:rPr lang="zh-CN" altLang="en-US" sz="1600" dirty="0"/>
            <a:t>）</a:t>
          </a:r>
          <a:r>
            <a:rPr lang="en-US" altLang="zh-CN" sz="1600" dirty="0" err="1"/>
            <a:t>order_target_percent</a:t>
          </a:r>
          <a:r>
            <a:rPr lang="zh-CN" altLang="en-US" sz="1600" dirty="0"/>
            <a:t>目标百分比下单函数</a:t>
          </a:r>
        </a:p>
      </dgm:t>
    </dgm:pt>
    <dgm:pt modelId="{DC070507-3317-40EB-BC0B-4235CEE46C70}" type="parTrans" cxnId="{E8560FC0-9B57-4451-ACB4-D4907871CCBC}">
      <dgm:prSet custT="1"/>
      <dgm:spPr/>
      <dgm:t>
        <a:bodyPr/>
        <a:lstStyle/>
        <a:p>
          <a:endParaRPr lang="zh-CN" altLang="en-US" sz="1100"/>
        </a:p>
      </dgm:t>
    </dgm:pt>
    <dgm:pt modelId="{353EE049-0699-49E2-9A37-A02560017251}" type="sibTrans" cxnId="{E8560FC0-9B57-4451-ACB4-D4907871CCBC}">
      <dgm:prSet/>
      <dgm:spPr/>
      <dgm:t>
        <a:bodyPr/>
        <a:lstStyle/>
        <a:p>
          <a:endParaRPr lang="zh-CN" altLang="en-US" sz="2800"/>
        </a:p>
      </dgm:t>
    </dgm:pt>
    <dgm:pt modelId="{2DFB7112-B34F-4D9A-8144-005E1314C57B}">
      <dgm:prSet phldrT="[文本]" custT="1"/>
      <dgm:spPr/>
      <dgm:t>
        <a:bodyPr/>
        <a:lstStyle/>
        <a:p>
          <a:r>
            <a:rPr lang="zh-CN" altLang="en-US" sz="1600" dirty="0"/>
            <a:t>（</a:t>
          </a:r>
          <a:r>
            <a:rPr lang="en-US" altLang="zh-CN" sz="1600" dirty="0"/>
            <a:t>5</a:t>
          </a:r>
          <a:r>
            <a:rPr lang="zh-CN" altLang="en-US" sz="1600" dirty="0"/>
            <a:t>）</a:t>
          </a:r>
          <a:r>
            <a:rPr lang="en-US" altLang="zh-CN" sz="1600" dirty="0" err="1"/>
            <a:t>order_target_value</a:t>
          </a:r>
          <a:r>
            <a:rPr lang="zh-CN" altLang="en-US" sz="1600" dirty="0"/>
            <a:t>目标金额下单函数</a:t>
          </a:r>
        </a:p>
      </dgm:t>
    </dgm:pt>
    <dgm:pt modelId="{F2666F62-88C8-49C4-9668-60854B4EEDB2}" type="parTrans" cxnId="{C2E51BD7-BF82-4E8F-803C-050DA0260F6D}">
      <dgm:prSet custT="1"/>
      <dgm:spPr/>
      <dgm:t>
        <a:bodyPr/>
        <a:lstStyle/>
        <a:p>
          <a:endParaRPr lang="zh-CN" altLang="en-US" sz="1100"/>
        </a:p>
      </dgm:t>
    </dgm:pt>
    <dgm:pt modelId="{2FC6D8E9-F8C3-4EFC-BD40-E59F1ECF1A20}" type="sibTrans" cxnId="{C2E51BD7-BF82-4E8F-803C-050DA0260F6D}">
      <dgm:prSet/>
      <dgm:spPr/>
      <dgm:t>
        <a:bodyPr/>
        <a:lstStyle/>
        <a:p>
          <a:endParaRPr lang="zh-CN" altLang="en-US" sz="2800"/>
        </a:p>
      </dgm:t>
    </dgm:pt>
    <dgm:pt modelId="{A1AEAD17-D488-40E7-BB1A-2822DB7E73B2}" type="pres">
      <dgm:prSet presAssocID="{40B05B16-7B76-41C3-8D74-9983879282AD}" presName="diagram" presStyleCnt="0">
        <dgm:presLayoutVars>
          <dgm:chPref val="1"/>
          <dgm:dir/>
          <dgm:animOne val="branch"/>
          <dgm:animLvl val="lvl"/>
          <dgm:resizeHandles val="exact"/>
        </dgm:presLayoutVars>
      </dgm:prSet>
      <dgm:spPr/>
    </dgm:pt>
    <dgm:pt modelId="{941AC52B-E7C5-484B-B36B-DC04F9C9C618}" type="pres">
      <dgm:prSet presAssocID="{1B1C5265-A8AC-4625-8B5C-A8C0C654570B}" presName="root1" presStyleCnt="0"/>
      <dgm:spPr/>
    </dgm:pt>
    <dgm:pt modelId="{CC495E78-29B9-4B2E-B205-0B2858EB5FA7}" type="pres">
      <dgm:prSet presAssocID="{1B1C5265-A8AC-4625-8B5C-A8C0C654570B}" presName="LevelOneTextNode" presStyleLbl="node0" presStyleIdx="0" presStyleCnt="1" custLinFactX="-24639" custLinFactNeighborX="-100000" custLinFactNeighborY="5912">
        <dgm:presLayoutVars>
          <dgm:chPref val="3"/>
        </dgm:presLayoutVars>
      </dgm:prSet>
      <dgm:spPr/>
    </dgm:pt>
    <dgm:pt modelId="{E7137623-13EF-429E-BEB8-82CBBE0C62FC}" type="pres">
      <dgm:prSet presAssocID="{1B1C5265-A8AC-4625-8B5C-A8C0C654570B}" presName="level2hierChild" presStyleCnt="0"/>
      <dgm:spPr/>
    </dgm:pt>
    <dgm:pt modelId="{D593569C-62BB-4823-86A1-1A6FBD4D891D}" type="pres">
      <dgm:prSet presAssocID="{64939A2C-D1F3-406B-AF46-5E8467B49BE4}" presName="conn2-1" presStyleLbl="parChTrans1D2" presStyleIdx="0" presStyleCnt="5"/>
      <dgm:spPr/>
    </dgm:pt>
    <dgm:pt modelId="{19F9A777-F94B-4915-B446-8A4D9782E5F6}" type="pres">
      <dgm:prSet presAssocID="{64939A2C-D1F3-406B-AF46-5E8467B49BE4}" presName="connTx" presStyleLbl="parChTrans1D2" presStyleIdx="0" presStyleCnt="5"/>
      <dgm:spPr/>
    </dgm:pt>
    <dgm:pt modelId="{740CDCC4-7F25-4196-9F99-E7CE1A108721}" type="pres">
      <dgm:prSet presAssocID="{3449016F-43FE-415D-B4C0-77821F96AB52}" presName="root2" presStyleCnt="0"/>
      <dgm:spPr/>
    </dgm:pt>
    <dgm:pt modelId="{FDA0EB54-83F4-4A7C-B718-44DFD4B948D2}" type="pres">
      <dgm:prSet presAssocID="{3449016F-43FE-415D-B4C0-77821F96AB52}" presName="LevelTwoTextNode" presStyleLbl="node2" presStyleIdx="0" presStyleCnt="5" custScaleX="179634">
        <dgm:presLayoutVars>
          <dgm:chPref val="3"/>
        </dgm:presLayoutVars>
      </dgm:prSet>
      <dgm:spPr/>
    </dgm:pt>
    <dgm:pt modelId="{7DAA0774-D034-439C-90D1-59C89A68CC97}" type="pres">
      <dgm:prSet presAssocID="{3449016F-43FE-415D-B4C0-77821F96AB52}" presName="level3hierChild" presStyleCnt="0"/>
      <dgm:spPr/>
    </dgm:pt>
    <dgm:pt modelId="{5960573A-7C40-4E74-BF18-FCD3A9D9C002}" type="pres">
      <dgm:prSet presAssocID="{AB5C24DD-756A-48A6-82EC-45E876FA6DEE}" presName="conn2-1" presStyleLbl="parChTrans1D2" presStyleIdx="1" presStyleCnt="5"/>
      <dgm:spPr/>
    </dgm:pt>
    <dgm:pt modelId="{485CD539-2C62-46A0-8318-E8F33D75E7B0}" type="pres">
      <dgm:prSet presAssocID="{AB5C24DD-756A-48A6-82EC-45E876FA6DEE}" presName="connTx" presStyleLbl="parChTrans1D2" presStyleIdx="1" presStyleCnt="5"/>
      <dgm:spPr/>
    </dgm:pt>
    <dgm:pt modelId="{DBAECC8A-586A-4FDE-BB05-B58EFEAE429A}" type="pres">
      <dgm:prSet presAssocID="{9800170E-8F30-4558-A5AA-200FDD139ABD}" presName="root2" presStyleCnt="0"/>
      <dgm:spPr/>
    </dgm:pt>
    <dgm:pt modelId="{017086C3-24A4-4421-B4CC-DB863F8508DC}" type="pres">
      <dgm:prSet presAssocID="{9800170E-8F30-4558-A5AA-200FDD139ABD}" presName="LevelTwoTextNode" presStyleLbl="node2" presStyleIdx="1" presStyleCnt="5" custScaleX="183264">
        <dgm:presLayoutVars>
          <dgm:chPref val="3"/>
        </dgm:presLayoutVars>
      </dgm:prSet>
      <dgm:spPr/>
    </dgm:pt>
    <dgm:pt modelId="{C17BC93C-521E-4852-80C7-D60224D09DC8}" type="pres">
      <dgm:prSet presAssocID="{9800170E-8F30-4558-A5AA-200FDD139ABD}" presName="level3hierChild" presStyleCnt="0"/>
      <dgm:spPr/>
    </dgm:pt>
    <dgm:pt modelId="{5659C5E6-1E37-4207-8774-0B7CB48C8332}" type="pres">
      <dgm:prSet presAssocID="{43F7778D-EAB3-4D72-A53E-5AB8496C3BA0}" presName="conn2-1" presStyleLbl="parChTrans1D2" presStyleIdx="2" presStyleCnt="5"/>
      <dgm:spPr/>
    </dgm:pt>
    <dgm:pt modelId="{DCABFFE8-4EF3-45DA-81CC-3E2047CBFDD3}" type="pres">
      <dgm:prSet presAssocID="{43F7778D-EAB3-4D72-A53E-5AB8496C3BA0}" presName="connTx" presStyleLbl="parChTrans1D2" presStyleIdx="2" presStyleCnt="5"/>
      <dgm:spPr/>
    </dgm:pt>
    <dgm:pt modelId="{5C91BADF-E097-48A8-859D-67E259AFCC31}" type="pres">
      <dgm:prSet presAssocID="{9DC4C495-C9D6-425B-A377-DE60672C7312}" presName="root2" presStyleCnt="0"/>
      <dgm:spPr/>
    </dgm:pt>
    <dgm:pt modelId="{03EF0C18-CB5A-4916-9CCB-2E0988263754}" type="pres">
      <dgm:prSet presAssocID="{9DC4C495-C9D6-425B-A377-DE60672C7312}" presName="LevelTwoTextNode" presStyleLbl="node2" presStyleIdx="2" presStyleCnt="5" custScaleX="182432">
        <dgm:presLayoutVars>
          <dgm:chPref val="3"/>
        </dgm:presLayoutVars>
      </dgm:prSet>
      <dgm:spPr/>
    </dgm:pt>
    <dgm:pt modelId="{8CBD3D4B-3E94-4655-B308-219A5A04D7C5}" type="pres">
      <dgm:prSet presAssocID="{9DC4C495-C9D6-425B-A377-DE60672C7312}" presName="level3hierChild" presStyleCnt="0"/>
      <dgm:spPr/>
    </dgm:pt>
    <dgm:pt modelId="{36A1A5DC-6076-4ECE-8EFF-4459E8FB1786}" type="pres">
      <dgm:prSet presAssocID="{DC070507-3317-40EB-BC0B-4235CEE46C70}" presName="conn2-1" presStyleLbl="parChTrans1D2" presStyleIdx="3" presStyleCnt="5"/>
      <dgm:spPr/>
    </dgm:pt>
    <dgm:pt modelId="{7E39254E-672A-4264-8ECC-1A71B0D376C8}" type="pres">
      <dgm:prSet presAssocID="{DC070507-3317-40EB-BC0B-4235CEE46C70}" presName="connTx" presStyleLbl="parChTrans1D2" presStyleIdx="3" presStyleCnt="5"/>
      <dgm:spPr/>
    </dgm:pt>
    <dgm:pt modelId="{3EDBCE97-5C2E-473E-B325-7ED29AD20460}" type="pres">
      <dgm:prSet presAssocID="{914E0160-685B-4677-B04F-B3D89988CAF7}" presName="root2" presStyleCnt="0"/>
      <dgm:spPr/>
    </dgm:pt>
    <dgm:pt modelId="{57D9B3CB-3ED4-4705-817C-6BD7250E13C2}" type="pres">
      <dgm:prSet presAssocID="{914E0160-685B-4677-B04F-B3D89988CAF7}" presName="LevelTwoTextNode" presStyleLbl="node2" presStyleIdx="3" presStyleCnt="5" custScaleX="183264">
        <dgm:presLayoutVars>
          <dgm:chPref val="3"/>
        </dgm:presLayoutVars>
      </dgm:prSet>
      <dgm:spPr/>
    </dgm:pt>
    <dgm:pt modelId="{884F0014-23E9-4819-9D12-2F185FFEBB0D}" type="pres">
      <dgm:prSet presAssocID="{914E0160-685B-4677-B04F-B3D89988CAF7}" presName="level3hierChild" presStyleCnt="0"/>
      <dgm:spPr/>
    </dgm:pt>
    <dgm:pt modelId="{D75A87B8-8033-4DDB-A231-3FA23D00E907}" type="pres">
      <dgm:prSet presAssocID="{F2666F62-88C8-49C4-9668-60854B4EEDB2}" presName="conn2-1" presStyleLbl="parChTrans1D2" presStyleIdx="4" presStyleCnt="5"/>
      <dgm:spPr/>
    </dgm:pt>
    <dgm:pt modelId="{2CC8048E-C0C3-4436-8E71-0D97F2C915DB}" type="pres">
      <dgm:prSet presAssocID="{F2666F62-88C8-49C4-9668-60854B4EEDB2}" presName="connTx" presStyleLbl="parChTrans1D2" presStyleIdx="4" presStyleCnt="5"/>
      <dgm:spPr/>
    </dgm:pt>
    <dgm:pt modelId="{AA50BB8E-0BE1-4146-9964-744493D99C10}" type="pres">
      <dgm:prSet presAssocID="{2DFB7112-B34F-4D9A-8144-005E1314C57B}" presName="root2" presStyleCnt="0"/>
      <dgm:spPr/>
    </dgm:pt>
    <dgm:pt modelId="{B1B66D1E-0F3F-462E-A9F2-5A3A5094AF02}" type="pres">
      <dgm:prSet presAssocID="{2DFB7112-B34F-4D9A-8144-005E1314C57B}" presName="LevelTwoTextNode" presStyleLbl="node2" presStyleIdx="4" presStyleCnt="5" custScaleX="183264">
        <dgm:presLayoutVars>
          <dgm:chPref val="3"/>
        </dgm:presLayoutVars>
      </dgm:prSet>
      <dgm:spPr/>
    </dgm:pt>
    <dgm:pt modelId="{67CB0EF1-16D6-49D2-9315-3CCB1596A46E}" type="pres">
      <dgm:prSet presAssocID="{2DFB7112-B34F-4D9A-8144-005E1314C57B}" presName="level3hierChild" presStyleCnt="0"/>
      <dgm:spPr/>
    </dgm:pt>
  </dgm:ptLst>
  <dgm:cxnLst>
    <dgm:cxn modelId="{A16D1905-03C7-495C-9D9D-3E76F0E28C8E}" type="presOf" srcId="{F2666F62-88C8-49C4-9668-60854B4EEDB2}" destId="{D75A87B8-8033-4DDB-A231-3FA23D00E907}" srcOrd="0" destOrd="0" presId="urn:microsoft.com/office/officeart/2005/8/layout/hierarchy2"/>
    <dgm:cxn modelId="{BCA4C708-4B35-4720-B015-77FF9F0FE497}" type="presOf" srcId="{9800170E-8F30-4558-A5AA-200FDD139ABD}" destId="{017086C3-24A4-4421-B4CC-DB863F8508DC}" srcOrd="0" destOrd="0" presId="urn:microsoft.com/office/officeart/2005/8/layout/hierarchy2"/>
    <dgm:cxn modelId="{CC57630D-9FB4-42FE-824D-337B3479B83D}" type="presOf" srcId="{64939A2C-D1F3-406B-AF46-5E8467B49BE4}" destId="{19F9A777-F94B-4915-B446-8A4D9782E5F6}" srcOrd="1" destOrd="0" presId="urn:microsoft.com/office/officeart/2005/8/layout/hierarchy2"/>
    <dgm:cxn modelId="{00858F1B-5C0A-458E-9BA6-F966B59348FC}" type="presOf" srcId="{AB5C24DD-756A-48A6-82EC-45E876FA6DEE}" destId="{485CD539-2C62-46A0-8318-E8F33D75E7B0}" srcOrd="1" destOrd="0" presId="urn:microsoft.com/office/officeart/2005/8/layout/hierarchy2"/>
    <dgm:cxn modelId="{7FD5AB1F-2D5A-4B7A-99BD-61D925C9F78F}" srcId="{1B1C5265-A8AC-4625-8B5C-A8C0C654570B}" destId="{9DC4C495-C9D6-425B-A377-DE60672C7312}" srcOrd="2" destOrd="0" parTransId="{43F7778D-EAB3-4D72-A53E-5AB8496C3BA0}" sibTransId="{C16899D3-B16D-447E-AD7D-CD4DFE55BC5A}"/>
    <dgm:cxn modelId="{0533342C-FCF6-4030-9938-DD403361B3BF}" srcId="{1B1C5265-A8AC-4625-8B5C-A8C0C654570B}" destId="{9800170E-8F30-4558-A5AA-200FDD139ABD}" srcOrd="1" destOrd="0" parTransId="{AB5C24DD-756A-48A6-82EC-45E876FA6DEE}" sibTransId="{D1E7280F-29A3-47C6-9B91-1555BF2F1EDE}"/>
    <dgm:cxn modelId="{AE8E7E2C-9357-4118-A3BE-C5B849CF1EB8}" type="presOf" srcId="{DC070507-3317-40EB-BC0B-4235CEE46C70}" destId="{36A1A5DC-6076-4ECE-8EFF-4459E8FB1786}" srcOrd="0" destOrd="0" presId="urn:microsoft.com/office/officeart/2005/8/layout/hierarchy2"/>
    <dgm:cxn modelId="{0ECFF931-BED7-435C-9C15-F3B593B62135}" type="presOf" srcId="{40B05B16-7B76-41C3-8D74-9983879282AD}" destId="{A1AEAD17-D488-40E7-BB1A-2822DB7E73B2}" srcOrd="0" destOrd="0" presId="urn:microsoft.com/office/officeart/2005/8/layout/hierarchy2"/>
    <dgm:cxn modelId="{22D70E36-80E5-430C-9438-E6009826E877}" type="presOf" srcId="{2DFB7112-B34F-4D9A-8144-005E1314C57B}" destId="{B1B66D1E-0F3F-462E-A9F2-5A3A5094AF02}" srcOrd="0" destOrd="0" presId="urn:microsoft.com/office/officeart/2005/8/layout/hierarchy2"/>
    <dgm:cxn modelId="{20224D37-367B-4457-BBAB-9D5B93277F40}" type="presOf" srcId="{AB5C24DD-756A-48A6-82EC-45E876FA6DEE}" destId="{5960573A-7C40-4E74-BF18-FCD3A9D9C002}" srcOrd="0" destOrd="0" presId="urn:microsoft.com/office/officeart/2005/8/layout/hierarchy2"/>
    <dgm:cxn modelId="{6E19874D-FB3F-4D71-8DF0-ABCBF16B9375}" type="presOf" srcId="{1B1C5265-A8AC-4625-8B5C-A8C0C654570B}" destId="{CC495E78-29B9-4B2E-B205-0B2858EB5FA7}" srcOrd="0" destOrd="0" presId="urn:microsoft.com/office/officeart/2005/8/layout/hierarchy2"/>
    <dgm:cxn modelId="{AED9CF7C-3BD7-40A4-A8B2-B7B137EE7077}" type="presOf" srcId="{DC070507-3317-40EB-BC0B-4235CEE46C70}" destId="{7E39254E-672A-4264-8ECC-1A71B0D376C8}" srcOrd="1" destOrd="0" presId="urn:microsoft.com/office/officeart/2005/8/layout/hierarchy2"/>
    <dgm:cxn modelId="{DE98E288-80B9-429C-A8B6-B683D00CE14C}" type="presOf" srcId="{43F7778D-EAB3-4D72-A53E-5AB8496C3BA0}" destId="{5659C5E6-1E37-4207-8774-0B7CB48C8332}" srcOrd="0" destOrd="0" presId="urn:microsoft.com/office/officeart/2005/8/layout/hierarchy2"/>
    <dgm:cxn modelId="{F46BDF92-8A61-4888-B930-CE0D84279856}" type="presOf" srcId="{914E0160-685B-4677-B04F-B3D89988CAF7}" destId="{57D9B3CB-3ED4-4705-817C-6BD7250E13C2}" srcOrd="0" destOrd="0" presId="urn:microsoft.com/office/officeart/2005/8/layout/hierarchy2"/>
    <dgm:cxn modelId="{48F2FE96-9856-4A95-B47E-54DC5BDB1E39}" type="presOf" srcId="{64939A2C-D1F3-406B-AF46-5E8467B49BE4}" destId="{D593569C-62BB-4823-86A1-1A6FBD4D891D}" srcOrd="0" destOrd="0" presId="urn:microsoft.com/office/officeart/2005/8/layout/hierarchy2"/>
    <dgm:cxn modelId="{E8560FC0-9B57-4451-ACB4-D4907871CCBC}" srcId="{1B1C5265-A8AC-4625-8B5C-A8C0C654570B}" destId="{914E0160-685B-4677-B04F-B3D89988CAF7}" srcOrd="3" destOrd="0" parTransId="{DC070507-3317-40EB-BC0B-4235CEE46C70}" sibTransId="{353EE049-0699-49E2-9A37-A02560017251}"/>
    <dgm:cxn modelId="{46B8FFC5-9879-47B6-86B1-471EB3F732B8}" srcId="{1B1C5265-A8AC-4625-8B5C-A8C0C654570B}" destId="{3449016F-43FE-415D-B4C0-77821F96AB52}" srcOrd="0" destOrd="0" parTransId="{64939A2C-D1F3-406B-AF46-5E8467B49BE4}" sibTransId="{F1934EC8-8D79-4106-B286-36E97D37AEA8}"/>
    <dgm:cxn modelId="{C2E51BD7-BF82-4E8F-803C-050DA0260F6D}" srcId="{1B1C5265-A8AC-4625-8B5C-A8C0C654570B}" destId="{2DFB7112-B34F-4D9A-8144-005E1314C57B}" srcOrd="4" destOrd="0" parTransId="{F2666F62-88C8-49C4-9668-60854B4EEDB2}" sibTransId="{2FC6D8E9-F8C3-4EFC-BD40-E59F1ECF1A20}"/>
    <dgm:cxn modelId="{8A0D84E0-A521-49A9-89B6-B7BFF6F887D5}" type="presOf" srcId="{3449016F-43FE-415D-B4C0-77821F96AB52}" destId="{FDA0EB54-83F4-4A7C-B718-44DFD4B948D2}" srcOrd="0" destOrd="0" presId="urn:microsoft.com/office/officeart/2005/8/layout/hierarchy2"/>
    <dgm:cxn modelId="{2ABDEDE4-B4AD-4261-A3F3-CA510066CAB6}" type="presOf" srcId="{F2666F62-88C8-49C4-9668-60854B4EEDB2}" destId="{2CC8048E-C0C3-4436-8E71-0D97F2C915DB}" srcOrd="1" destOrd="0" presId="urn:microsoft.com/office/officeart/2005/8/layout/hierarchy2"/>
    <dgm:cxn modelId="{2150A1EF-262D-4F6E-B5D6-05A9B1C89AEB}" srcId="{40B05B16-7B76-41C3-8D74-9983879282AD}" destId="{1B1C5265-A8AC-4625-8B5C-A8C0C654570B}" srcOrd="0" destOrd="0" parTransId="{FBAF68CA-8415-4613-9658-0E6B426E55CA}" sibTransId="{BC13E8AD-C42B-4F68-B514-7C53AC09B725}"/>
    <dgm:cxn modelId="{658BF5F0-8CEC-4C10-A8B2-E2CE3CDCEA1A}" type="presOf" srcId="{9DC4C495-C9D6-425B-A377-DE60672C7312}" destId="{03EF0C18-CB5A-4916-9CCB-2E0988263754}" srcOrd="0" destOrd="0" presId="urn:microsoft.com/office/officeart/2005/8/layout/hierarchy2"/>
    <dgm:cxn modelId="{D68B14F7-3343-4BAA-BD96-AA3DFD2E63C1}" type="presOf" srcId="{43F7778D-EAB3-4D72-A53E-5AB8496C3BA0}" destId="{DCABFFE8-4EF3-45DA-81CC-3E2047CBFDD3}" srcOrd="1" destOrd="0" presId="urn:microsoft.com/office/officeart/2005/8/layout/hierarchy2"/>
    <dgm:cxn modelId="{33A02560-4E12-4F06-8F12-A52FF8C64548}" type="presParOf" srcId="{A1AEAD17-D488-40E7-BB1A-2822DB7E73B2}" destId="{941AC52B-E7C5-484B-B36B-DC04F9C9C618}" srcOrd="0" destOrd="0" presId="urn:microsoft.com/office/officeart/2005/8/layout/hierarchy2"/>
    <dgm:cxn modelId="{4ADC9B8D-847F-434C-BF4B-BC284778C9A8}" type="presParOf" srcId="{941AC52B-E7C5-484B-B36B-DC04F9C9C618}" destId="{CC495E78-29B9-4B2E-B205-0B2858EB5FA7}" srcOrd="0" destOrd="0" presId="urn:microsoft.com/office/officeart/2005/8/layout/hierarchy2"/>
    <dgm:cxn modelId="{CBDE6D8F-D1E5-47C7-9D20-C0C1AA9EBCE3}" type="presParOf" srcId="{941AC52B-E7C5-484B-B36B-DC04F9C9C618}" destId="{E7137623-13EF-429E-BEB8-82CBBE0C62FC}" srcOrd="1" destOrd="0" presId="urn:microsoft.com/office/officeart/2005/8/layout/hierarchy2"/>
    <dgm:cxn modelId="{204C0374-E84A-48FC-AD43-461DA738CD8D}" type="presParOf" srcId="{E7137623-13EF-429E-BEB8-82CBBE0C62FC}" destId="{D593569C-62BB-4823-86A1-1A6FBD4D891D}" srcOrd="0" destOrd="0" presId="urn:microsoft.com/office/officeart/2005/8/layout/hierarchy2"/>
    <dgm:cxn modelId="{FF6CEDA6-30DF-4698-B788-E62080D99AED}" type="presParOf" srcId="{D593569C-62BB-4823-86A1-1A6FBD4D891D}" destId="{19F9A777-F94B-4915-B446-8A4D9782E5F6}" srcOrd="0" destOrd="0" presId="urn:microsoft.com/office/officeart/2005/8/layout/hierarchy2"/>
    <dgm:cxn modelId="{7FF600FB-33BC-49D3-9B03-A401D1AA5BC7}" type="presParOf" srcId="{E7137623-13EF-429E-BEB8-82CBBE0C62FC}" destId="{740CDCC4-7F25-4196-9F99-E7CE1A108721}" srcOrd="1" destOrd="0" presId="urn:microsoft.com/office/officeart/2005/8/layout/hierarchy2"/>
    <dgm:cxn modelId="{04F3E545-1095-42D5-98D1-D99F318D9346}" type="presParOf" srcId="{740CDCC4-7F25-4196-9F99-E7CE1A108721}" destId="{FDA0EB54-83F4-4A7C-B718-44DFD4B948D2}" srcOrd="0" destOrd="0" presId="urn:microsoft.com/office/officeart/2005/8/layout/hierarchy2"/>
    <dgm:cxn modelId="{508AB6C2-7BAD-4819-93F4-E8974D546A0E}" type="presParOf" srcId="{740CDCC4-7F25-4196-9F99-E7CE1A108721}" destId="{7DAA0774-D034-439C-90D1-59C89A68CC97}" srcOrd="1" destOrd="0" presId="urn:microsoft.com/office/officeart/2005/8/layout/hierarchy2"/>
    <dgm:cxn modelId="{BF6E7D93-C6FC-4A82-AF90-C1FFCB06C10A}" type="presParOf" srcId="{E7137623-13EF-429E-BEB8-82CBBE0C62FC}" destId="{5960573A-7C40-4E74-BF18-FCD3A9D9C002}" srcOrd="2" destOrd="0" presId="urn:microsoft.com/office/officeart/2005/8/layout/hierarchy2"/>
    <dgm:cxn modelId="{27CC7B49-0AE8-4185-96FA-4668517C3444}" type="presParOf" srcId="{5960573A-7C40-4E74-BF18-FCD3A9D9C002}" destId="{485CD539-2C62-46A0-8318-E8F33D75E7B0}" srcOrd="0" destOrd="0" presId="urn:microsoft.com/office/officeart/2005/8/layout/hierarchy2"/>
    <dgm:cxn modelId="{F9000227-A056-4E06-8D08-7DFB38847FE1}" type="presParOf" srcId="{E7137623-13EF-429E-BEB8-82CBBE0C62FC}" destId="{DBAECC8A-586A-4FDE-BB05-B58EFEAE429A}" srcOrd="3" destOrd="0" presId="urn:microsoft.com/office/officeart/2005/8/layout/hierarchy2"/>
    <dgm:cxn modelId="{8EFA4856-1A1E-4DD6-840E-476F72A1ADA3}" type="presParOf" srcId="{DBAECC8A-586A-4FDE-BB05-B58EFEAE429A}" destId="{017086C3-24A4-4421-B4CC-DB863F8508DC}" srcOrd="0" destOrd="0" presId="urn:microsoft.com/office/officeart/2005/8/layout/hierarchy2"/>
    <dgm:cxn modelId="{68704FBB-692C-4AA4-AEFF-2F347CF8D020}" type="presParOf" srcId="{DBAECC8A-586A-4FDE-BB05-B58EFEAE429A}" destId="{C17BC93C-521E-4852-80C7-D60224D09DC8}" srcOrd="1" destOrd="0" presId="urn:microsoft.com/office/officeart/2005/8/layout/hierarchy2"/>
    <dgm:cxn modelId="{77A7420F-2029-4902-BBDA-C09940DB3530}" type="presParOf" srcId="{E7137623-13EF-429E-BEB8-82CBBE0C62FC}" destId="{5659C5E6-1E37-4207-8774-0B7CB48C8332}" srcOrd="4" destOrd="0" presId="urn:microsoft.com/office/officeart/2005/8/layout/hierarchy2"/>
    <dgm:cxn modelId="{463EE907-20E8-41A1-8694-E55079335143}" type="presParOf" srcId="{5659C5E6-1E37-4207-8774-0B7CB48C8332}" destId="{DCABFFE8-4EF3-45DA-81CC-3E2047CBFDD3}" srcOrd="0" destOrd="0" presId="urn:microsoft.com/office/officeart/2005/8/layout/hierarchy2"/>
    <dgm:cxn modelId="{D39D16C6-4416-48C5-BACD-A8ED8B3ABD1F}" type="presParOf" srcId="{E7137623-13EF-429E-BEB8-82CBBE0C62FC}" destId="{5C91BADF-E097-48A8-859D-67E259AFCC31}" srcOrd="5" destOrd="0" presId="urn:microsoft.com/office/officeart/2005/8/layout/hierarchy2"/>
    <dgm:cxn modelId="{608A7E32-D8CF-45D4-AF12-1525CEF7235C}" type="presParOf" srcId="{5C91BADF-E097-48A8-859D-67E259AFCC31}" destId="{03EF0C18-CB5A-4916-9CCB-2E0988263754}" srcOrd="0" destOrd="0" presId="urn:microsoft.com/office/officeart/2005/8/layout/hierarchy2"/>
    <dgm:cxn modelId="{A2D9C4F2-90BA-4034-AE4A-7CF06B5E15AE}" type="presParOf" srcId="{5C91BADF-E097-48A8-859D-67E259AFCC31}" destId="{8CBD3D4B-3E94-4655-B308-219A5A04D7C5}" srcOrd="1" destOrd="0" presId="urn:microsoft.com/office/officeart/2005/8/layout/hierarchy2"/>
    <dgm:cxn modelId="{19CE77FA-6171-4246-A8D8-F42E0B497A6E}" type="presParOf" srcId="{E7137623-13EF-429E-BEB8-82CBBE0C62FC}" destId="{36A1A5DC-6076-4ECE-8EFF-4459E8FB1786}" srcOrd="6" destOrd="0" presId="urn:microsoft.com/office/officeart/2005/8/layout/hierarchy2"/>
    <dgm:cxn modelId="{92C705D8-7979-46FA-8E45-565DD2D4F965}" type="presParOf" srcId="{36A1A5DC-6076-4ECE-8EFF-4459E8FB1786}" destId="{7E39254E-672A-4264-8ECC-1A71B0D376C8}" srcOrd="0" destOrd="0" presId="urn:microsoft.com/office/officeart/2005/8/layout/hierarchy2"/>
    <dgm:cxn modelId="{24661F73-B480-412D-BE8E-B6AAB516E365}" type="presParOf" srcId="{E7137623-13EF-429E-BEB8-82CBBE0C62FC}" destId="{3EDBCE97-5C2E-473E-B325-7ED29AD20460}" srcOrd="7" destOrd="0" presId="urn:microsoft.com/office/officeart/2005/8/layout/hierarchy2"/>
    <dgm:cxn modelId="{1E3484DD-D333-4C2D-8E25-48C01618DA16}" type="presParOf" srcId="{3EDBCE97-5C2E-473E-B325-7ED29AD20460}" destId="{57D9B3CB-3ED4-4705-817C-6BD7250E13C2}" srcOrd="0" destOrd="0" presId="urn:microsoft.com/office/officeart/2005/8/layout/hierarchy2"/>
    <dgm:cxn modelId="{F90EDC86-C566-457F-9BC6-13150FD1F5D5}" type="presParOf" srcId="{3EDBCE97-5C2E-473E-B325-7ED29AD20460}" destId="{884F0014-23E9-4819-9D12-2F185FFEBB0D}" srcOrd="1" destOrd="0" presId="urn:microsoft.com/office/officeart/2005/8/layout/hierarchy2"/>
    <dgm:cxn modelId="{0A8789AE-2AC5-4346-8D79-98546B78E118}" type="presParOf" srcId="{E7137623-13EF-429E-BEB8-82CBBE0C62FC}" destId="{D75A87B8-8033-4DDB-A231-3FA23D00E907}" srcOrd="8" destOrd="0" presId="urn:microsoft.com/office/officeart/2005/8/layout/hierarchy2"/>
    <dgm:cxn modelId="{42B2B948-9B10-4F20-86AD-A1A1131558F8}" type="presParOf" srcId="{D75A87B8-8033-4DDB-A231-3FA23D00E907}" destId="{2CC8048E-C0C3-4436-8E71-0D97F2C915DB}" srcOrd="0" destOrd="0" presId="urn:microsoft.com/office/officeart/2005/8/layout/hierarchy2"/>
    <dgm:cxn modelId="{D47A3387-F3D8-4F42-BB44-859025931FCE}" type="presParOf" srcId="{E7137623-13EF-429E-BEB8-82CBBE0C62FC}" destId="{AA50BB8E-0BE1-4146-9964-744493D99C10}" srcOrd="9" destOrd="0" presId="urn:microsoft.com/office/officeart/2005/8/layout/hierarchy2"/>
    <dgm:cxn modelId="{DAAAE450-90F1-42E5-A6B2-88DB167DC71F}" type="presParOf" srcId="{AA50BB8E-0BE1-4146-9964-744493D99C10}" destId="{B1B66D1E-0F3F-462E-A9F2-5A3A5094AF02}" srcOrd="0" destOrd="0" presId="urn:microsoft.com/office/officeart/2005/8/layout/hierarchy2"/>
    <dgm:cxn modelId="{5B49FBDD-FCBB-42AD-BFDD-18427850BB7E}" type="presParOf" srcId="{AA50BB8E-0BE1-4146-9964-744493D99C10}" destId="{67CB0EF1-16D6-49D2-9315-3CCB1596A4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B05B16-7B76-41C3-8D74-9983879282AD}"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zh-CN" altLang="en-US"/>
        </a:p>
      </dgm:t>
    </dgm:pt>
    <dgm:pt modelId="{1B1C5265-A8AC-4625-8B5C-A8C0C654570B}">
      <dgm:prSet phldrT="[文本]" custT="1"/>
      <dgm:spPr/>
      <dgm:t>
        <a:bodyPr/>
        <a:lstStyle/>
        <a:p>
          <a:r>
            <a:rPr lang="zh-CN" altLang="en-US" sz="1800" dirty="0">
              <a:latin typeface="微软雅黑" panose="020B0503020204020204" pitchFamily="34" charset="-122"/>
              <a:ea typeface="微软雅黑" panose="020B0503020204020204" pitchFamily="34" charset="-122"/>
            </a:rPr>
            <a:t>批量交易函数</a:t>
          </a:r>
        </a:p>
      </dgm:t>
    </dgm:pt>
    <dgm:pt modelId="{FBAF68CA-8415-4613-9658-0E6B426E55CA}" type="parTrans" cxnId="{2150A1EF-262D-4F6E-B5D6-05A9B1C89AE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C13E8AD-C42B-4F68-B514-7C53AC09B725}" type="sibTrans" cxnId="{2150A1EF-262D-4F6E-B5D6-05A9B1C89AE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449016F-43FE-415D-B4C0-77821F96AB52}">
      <dgm:prSet phldrT="[文本]" custT="1"/>
      <dgm:spPr/>
      <dgm:t>
        <a:bodyPr/>
        <a:lstStyle/>
        <a:p>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a:t>
          </a:r>
          <a:r>
            <a:rPr lang="en-US" altLang="en-US" sz="1800" dirty="0" err="1">
              <a:latin typeface="微软雅黑" panose="020B0503020204020204" pitchFamily="34" charset="-122"/>
              <a:ea typeface="微软雅黑" panose="020B0503020204020204" pitchFamily="34" charset="-122"/>
            </a:rPr>
            <a:t>batch_order.change_to</a:t>
          </a:r>
          <a:endParaRPr lang="zh-CN" altLang="en-US" sz="1800" dirty="0">
            <a:latin typeface="微软雅黑" panose="020B0503020204020204" pitchFamily="34" charset="-122"/>
            <a:ea typeface="微软雅黑" panose="020B0503020204020204" pitchFamily="34" charset="-122"/>
          </a:endParaRPr>
        </a:p>
      </dgm:t>
    </dgm:pt>
    <dgm:pt modelId="{64939A2C-D1F3-406B-AF46-5E8467B49BE4}" type="parTrans" cxnId="{46B8FFC5-9879-47B6-86B1-471EB3F732B8}">
      <dgm:prSet custT="1"/>
      <dgm:spPr/>
      <dgm:t>
        <a:bodyPr/>
        <a:lstStyle/>
        <a:p>
          <a:endParaRPr lang="zh-CN" altLang="en-US" sz="1600">
            <a:latin typeface="微软雅黑" panose="020B0503020204020204" pitchFamily="34" charset="-122"/>
            <a:ea typeface="微软雅黑" panose="020B0503020204020204" pitchFamily="34" charset="-122"/>
          </a:endParaRPr>
        </a:p>
      </dgm:t>
    </dgm:pt>
    <dgm:pt modelId="{F1934EC8-8D79-4106-B286-36E97D37AEA8}" type="sibTrans" cxnId="{46B8FFC5-9879-47B6-86B1-471EB3F732B8}">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800170E-8F30-4558-A5AA-200FDD139ABD}">
      <dgm:prSet phldrT="[文本]" custT="1"/>
      <dgm:spPr/>
      <dgm:t>
        <a:bodyPr/>
        <a:lstStyle/>
        <a:p>
          <a:r>
            <a:rPr lang="zh-CN" altLang="en-US" sz="1800" dirty="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2</a:t>
          </a:r>
          <a:r>
            <a:rPr lang="zh-CN" altLang="en-US" sz="1800">
              <a:latin typeface="微软雅黑" panose="020B0503020204020204" pitchFamily="34" charset="-122"/>
              <a:ea typeface="微软雅黑" panose="020B0503020204020204" pitchFamily="34" charset="-122"/>
            </a:rPr>
            <a:t>）</a:t>
          </a:r>
          <a:r>
            <a:rPr lang="en-US" altLang="en-US" sz="1800">
              <a:latin typeface="微软雅黑" panose="020B0503020204020204" pitchFamily="34" charset="-122"/>
              <a:ea typeface="微软雅黑" panose="020B0503020204020204" pitchFamily="34" charset="-122"/>
            </a:rPr>
            <a:t>batch_order.position_to</a:t>
          </a:r>
          <a:endParaRPr lang="zh-CN" altLang="en-US" sz="1800" dirty="0">
            <a:latin typeface="微软雅黑" panose="020B0503020204020204" pitchFamily="34" charset="-122"/>
            <a:ea typeface="微软雅黑" panose="020B0503020204020204" pitchFamily="34" charset="-122"/>
          </a:endParaRPr>
        </a:p>
      </dgm:t>
    </dgm:pt>
    <dgm:pt modelId="{AB5C24DD-756A-48A6-82EC-45E876FA6DEE}" type="parTrans" cxnId="{0533342C-FCF6-4030-9938-DD403361B3BF}">
      <dgm:prSet custT="1"/>
      <dgm:spPr/>
      <dgm:t>
        <a:bodyPr/>
        <a:lstStyle/>
        <a:p>
          <a:endParaRPr lang="zh-CN" altLang="en-US" sz="1200">
            <a:latin typeface="微软雅黑" panose="020B0503020204020204" pitchFamily="34" charset="-122"/>
            <a:ea typeface="微软雅黑" panose="020B0503020204020204" pitchFamily="34" charset="-122"/>
          </a:endParaRPr>
        </a:p>
      </dgm:t>
    </dgm:pt>
    <dgm:pt modelId="{D1E7280F-29A3-47C6-9B91-1555BF2F1EDE}" type="sibTrans" cxnId="{0533342C-FCF6-4030-9938-DD403361B3BF}">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DC4C495-C9D6-425B-A377-DE60672C7312}">
      <dgm:prSet phldrT="[文本]" custT="1"/>
      <dgm:spPr/>
      <dgm:t>
        <a:bodyPr/>
        <a:lstStyle/>
        <a:p>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r>
            <a:rPr lang="en-US" altLang="en-US" sz="1800" dirty="0" err="1">
              <a:latin typeface="微软雅黑" panose="020B0503020204020204" pitchFamily="34" charset="-122"/>
              <a:ea typeface="微软雅黑" panose="020B0503020204020204" pitchFamily="34" charset="-122"/>
            </a:rPr>
            <a:t>batch_order.sell_all</a:t>
          </a:r>
          <a:endParaRPr lang="zh-CN" altLang="en-US" sz="1800" dirty="0">
            <a:latin typeface="微软雅黑" panose="020B0503020204020204" pitchFamily="34" charset="-122"/>
            <a:ea typeface="微软雅黑" panose="020B0503020204020204" pitchFamily="34" charset="-122"/>
          </a:endParaRPr>
        </a:p>
      </dgm:t>
    </dgm:pt>
    <dgm:pt modelId="{43F7778D-EAB3-4D72-A53E-5AB8496C3BA0}" type="parTrans" cxnId="{7FD5AB1F-2D5A-4B7A-99BD-61D925C9F78F}">
      <dgm:prSet custT="1"/>
      <dgm:spPr/>
      <dgm:t>
        <a:bodyPr/>
        <a:lstStyle/>
        <a:p>
          <a:endParaRPr lang="zh-CN" altLang="en-US" sz="1200">
            <a:latin typeface="微软雅黑" panose="020B0503020204020204" pitchFamily="34" charset="-122"/>
            <a:ea typeface="微软雅黑" panose="020B0503020204020204" pitchFamily="34" charset="-122"/>
          </a:endParaRPr>
        </a:p>
      </dgm:t>
    </dgm:pt>
    <dgm:pt modelId="{C16899D3-B16D-447E-AD7D-CD4DFE55BC5A}" type="sibTrans" cxnId="{7FD5AB1F-2D5A-4B7A-99BD-61D925C9F78F}">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14E0160-685B-4677-B04F-B3D89988CAF7}">
      <dgm:prSet phldrT="[文本]" custT="1"/>
      <dgm:spPr/>
      <dgm:t>
        <a:bodyPr/>
        <a:lstStyle/>
        <a:p>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r>
            <a:rPr lang="en-US" altLang="en-US" sz="1800" dirty="0" err="1">
              <a:latin typeface="微软雅黑" panose="020B0503020204020204" pitchFamily="34" charset="-122"/>
              <a:ea typeface="微软雅黑" panose="020B0503020204020204" pitchFamily="34" charset="-122"/>
            </a:rPr>
            <a:t>batch_order.sell</a:t>
          </a:r>
          <a:endParaRPr lang="zh-CN" altLang="en-US" sz="1800" dirty="0">
            <a:latin typeface="微软雅黑" panose="020B0503020204020204" pitchFamily="34" charset="-122"/>
            <a:ea typeface="微软雅黑" panose="020B0503020204020204" pitchFamily="34" charset="-122"/>
          </a:endParaRPr>
        </a:p>
      </dgm:t>
    </dgm:pt>
    <dgm:pt modelId="{DC070507-3317-40EB-BC0B-4235CEE46C70}" type="parTrans" cxnId="{E8560FC0-9B57-4451-ACB4-D4907871CCBC}">
      <dgm:prSet custT="1"/>
      <dgm:spPr/>
      <dgm:t>
        <a:bodyPr/>
        <a:lstStyle/>
        <a:p>
          <a:endParaRPr lang="zh-CN" altLang="en-US" sz="1600">
            <a:latin typeface="微软雅黑" panose="020B0503020204020204" pitchFamily="34" charset="-122"/>
            <a:ea typeface="微软雅黑" panose="020B0503020204020204" pitchFamily="34" charset="-122"/>
          </a:endParaRPr>
        </a:p>
      </dgm:t>
    </dgm:pt>
    <dgm:pt modelId="{353EE049-0699-49E2-9A37-A02560017251}" type="sibTrans" cxnId="{E8560FC0-9B57-4451-ACB4-D4907871CCB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1AEAD17-D488-40E7-BB1A-2822DB7E73B2}" type="pres">
      <dgm:prSet presAssocID="{40B05B16-7B76-41C3-8D74-9983879282AD}" presName="diagram" presStyleCnt="0">
        <dgm:presLayoutVars>
          <dgm:chPref val="1"/>
          <dgm:dir/>
          <dgm:animOne val="branch"/>
          <dgm:animLvl val="lvl"/>
          <dgm:resizeHandles val="exact"/>
        </dgm:presLayoutVars>
      </dgm:prSet>
      <dgm:spPr/>
    </dgm:pt>
    <dgm:pt modelId="{941AC52B-E7C5-484B-B36B-DC04F9C9C618}" type="pres">
      <dgm:prSet presAssocID="{1B1C5265-A8AC-4625-8B5C-A8C0C654570B}" presName="root1" presStyleCnt="0"/>
      <dgm:spPr/>
    </dgm:pt>
    <dgm:pt modelId="{CC495E78-29B9-4B2E-B205-0B2858EB5FA7}" type="pres">
      <dgm:prSet presAssocID="{1B1C5265-A8AC-4625-8B5C-A8C0C654570B}" presName="LevelOneTextNode" presStyleLbl="node0" presStyleIdx="0" presStyleCnt="1" custLinFactX="-24639" custLinFactNeighborX="-100000" custLinFactNeighborY="5912">
        <dgm:presLayoutVars>
          <dgm:chPref val="3"/>
        </dgm:presLayoutVars>
      </dgm:prSet>
      <dgm:spPr/>
    </dgm:pt>
    <dgm:pt modelId="{E7137623-13EF-429E-BEB8-82CBBE0C62FC}" type="pres">
      <dgm:prSet presAssocID="{1B1C5265-A8AC-4625-8B5C-A8C0C654570B}" presName="level2hierChild" presStyleCnt="0"/>
      <dgm:spPr/>
    </dgm:pt>
    <dgm:pt modelId="{D593569C-62BB-4823-86A1-1A6FBD4D891D}" type="pres">
      <dgm:prSet presAssocID="{64939A2C-D1F3-406B-AF46-5E8467B49BE4}" presName="conn2-1" presStyleLbl="parChTrans1D2" presStyleIdx="0" presStyleCnt="4"/>
      <dgm:spPr/>
    </dgm:pt>
    <dgm:pt modelId="{19F9A777-F94B-4915-B446-8A4D9782E5F6}" type="pres">
      <dgm:prSet presAssocID="{64939A2C-D1F3-406B-AF46-5E8467B49BE4}" presName="connTx" presStyleLbl="parChTrans1D2" presStyleIdx="0" presStyleCnt="4"/>
      <dgm:spPr/>
    </dgm:pt>
    <dgm:pt modelId="{740CDCC4-7F25-4196-9F99-E7CE1A108721}" type="pres">
      <dgm:prSet presAssocID="{3449016F-43FE-415D-B4C0-77821F96AB52}" presName="root2" presStyleCnt="0"/>
      <dgm:spPr/>
    </dgm:pt>
    <dgm:pt modelId="{FDA0EB54-83F4-4A7C-B718-44DFD4B948D2}" type="pres">
      <dgm:prSet presAssocID="{3449016F-43FE-415D-B4C0-77821F96AB52}" presName="LevelTwoTextNode" presStyleLbl="node2" presStyleIdx="0" presStyleCnt="4" custScaleX="158492">
        <dgm:presLayoutVars>
          <dgm:chPref val="3"/>
        </dgm:presLayoutVars>
      </dgm:prSet>
      <dgm:spPr/>
    </dgm:pt>
    <dgm:pt modelId="{7DAA0774-D034-439C-90D1-59C89A68CC97}" type="pres">
      <dgm:prSet presAssocID="{3449016F-43FE-415D-B4C0-77821F96AB52}" presName="level3hierChild" presStyleCnt="0"/>
      <dgm:spPr/>
    </dgm:pt>
    <dgm:pt modelId="{5960573A-7C40-4E74-BF18-FCD3A9D9C002}" type="pres">
      <dgm:prSet presAssocID="{AB5C24DD-756A-48A6-82EC-45E876FA6DEE}" presName="conn2-1" presStyleLbl="parChTrans1D2" presStyleIdx="1" presStyleCnt="4"/>
      <dgm:spPr/>
    </dgm:pt>
    <dgm:pt modelId="{485CD539-2C62-46A0-8318-E8F33D75E7B0}" type="pres">
      <dgm:prSet presAssocID="{AB5C24DD-756A-48A6-82EC-45E876FA6DEE}" presName="connTx" presStyleLbl="parChTrans1D2" presStyleIdx="1" presStyleCnt="4"/>
      <dgm:spPr/>
    </dgm:pt>
    <dgm:pt modelId="{DBAECC8A-586A-4FDE-BB05-B58EFEAE429A}" type="pres">
      <dgm:prSet presAssocID="{9800170E-8F30-4558-A5AA-200FDD139ABD}" presName="root2" presStyleCnt="0"/>
      <dgm:spPr/>
    </dgm:pt>
    <dgm:pt modelId="{017086C3-24A4-4421-B4CC-DB863F8508DC}" type="pres">
      <dgm:prSet presAssocID="{9800170E-8F30-4558-A5AA-200FDD139ABD}" presName="LevelTwoTextNode" presStyleLbl="node2" presStyleIdx="1" presStyleCnt="4" custScaleX="156530">
        <dgm:presLayoutVars>
          <dgm:chPref val="3"/>
        </dgm:presLayoutVars>
      </dgm:prSet>
      <dgm:spPr/>
    </dgm:pt>
    <dgm:pt modelId="{C17BC93C-521E-4852-80C7-D60224D09DC8}" type="pres">
      <dgm:prSet presAssocID="{9800170E-8F30-4558-A5AA-200FDD139ABD}" presName="level3hierChild" presStyleCnt="0"/>
      <dgm:spPr/>
    </dgm:pt>
    <dgm:pt modelId="{5659C5E6-1E37-4207-8774-0B7CB48C8332}" type="pres">
      <dgm:prSet presAssocID="{43F7778D-EAB3-4D72-A53E-5AB8496C3BA0}" presName="conn2-1" presStyleLbl="parChTrans1D2" presStyleIdx="2" presStyleCnt="4"/>
      <dgm:spPr/>
    </dgm:pt>
    <dgm:pt modelId="{DCABFFE8-4EF3-45DA-81CC-3E2047CBFDD3}" type="pres">
      <dgm:prSet presAssocID="{43F7778D-EAB3-4D72-A53E-5AB8496C3BA0}" presName="connTx" presStyleLbl="parChTrans1D2" presStyleIdx="2" presStyleCnt="4"/>
      <dgm:spPr/>
    </dgm:pt>
    <dgm:pt modelId="{5C91BADF-E097-48A8-859D-67E259AFCC31}" type="pres">
      <dgm:prSet presAssocID="{9DC4C495-C9D6-425B-A377-DE60672C7312}" presName="root2" presStyleCnt="0"/>
      <dgm:spPr/>
    </dgm:pt>
    <dgm:pt modelId="{03EF0C18-CB5A-4916-9CCB-2E0988263754}" type="pres">
      <dgm:prSet presAssocID="{9DC4C495-C9D6-425B-A377-DE60672C7312}" presName="LevelTwoTextNode" presStyleLbl="node2" presStyleIdx="2" presStyleCnt="4" custScaleX="152606">
        <dgm:presLayoutVars>
          <dgm:chPref val="3"/>
        </dgm:presLayoutVars>
      </dgm:prSet>
      <dgm:spPr/>
    </dgm:pt>
    <dgm:pt modelId="{8CBD3D4B-3E94-4655-B308-219A5A04D7C5}" type="pres">
      <dgm:prSet presAssocID="{9DC4C495-C9D6-425B-A377-DE60672C7312}" presName="level3hierChild" presStyleCnt="0"/>
      <dgm:spPr/>
    </dgm:pt>
    <dgm:pt modelId="{36A1A5DC-6076-4ECE-8EFF-4459E8FB1786}" type="pres">
      <dgm:prSet presAssocID="{DC070507-3317-40EB-BC0B-4235CEE46C70}" presName="conn2-1" presStyleLbl="parChTrans1D2" presStyleIdx="3" presStyleCnt="4"/>
      <dgm:spPr/>
    </dgm:pt>
    <dgm:pt modelId="{7E39254E-672A-4264-8ECC-1A71B0D376C8}" type="pres">
      <dgm:prSet presAssocID="{DC070507-3317-40EB-BC0B-4235CEE46C70}" presName="connTx" presStyleLbl="parChTrans1D2" presStyleIdx="3" presStyleCnt="4"/>
      <dgm:spPr/>
    </dgm:pt>
    <dgm:pt modelId="{3EDBCE97-5C2E-473E-B325-7ED29AD20460}" type="pres">
      <dgm:prSet presAssocID="{914E0160-685B-4677-B04F-B3D89988CAF7}" presName="root2" presStyleCnt="0"/>
      <dgm:spPr/>
    </dgm:pt>
    <dgm:pt modelId="{57D9B3CB-3ED4-4705-817C-6BD7250E13C2}" type="pres">
      <dgm:prSet presAssocID="{914E0160-685B-4677-B04F-B3D89988CAF7}" presName="LevelTwoTextNode" presStyleLbl="node2" presStyleIdx="3" presStyleCnt="4" custScaleX="156530">
        <dgm:presLayoutVars>
          <dgm:chPref val="3"/>
        </dgm:presLayoutVars>
      </dgm:prSet>
      <dgm:spPr/>
    </dgm:pt>
    <dgm:pt modelId="{884F0014-23E9-4819-9D12-2F185FFEBB0D}" type="pres">
      <dgm:prSet presAssocID="{914E0160-685B-4677-B04F-B3D89988CAF7}" presName="level3hierChild" presStyleCnt="0"/>
      <dgm:spPr/>
    </dgm:pt>
  </dgm:ptLst>
  <dgm:cxnLst>
    <dgm:cxn modelId="{C19BD903-59E6-435D-938D-48DC8730E584}" type="presOf" srcId="{AB5C24DD-756A-48A6-82EC-45E876FA6DEE}" destId="{5960573A-7C40-4E74-BF18-FCD3A9D9C002}" srcOrd="0" destOrd="0" presId="urn:microsoft.com/office/officeart/2005/8/layout/hierarchy2"/>
    <dgm:cxn modelId="{7FBE8005-59CE-4956-9791-BD221DBFD9CB}" type="presOf" srcId="{1B1C5265-A8AC-4625-8B5C-A8C0C654570B}" destId="{CC495E78-29B9-4B2E-B205-0B2858EB5FA7}" srcOrd="0" destOrd="0" presId="urn:microsoft.com/office/officeart/2005/8/layout/hierarchy2"/>
    <dgm:cxn modelId="{7FD5AB1F-2D5A-4B7A-99BD-61D925C9F78F}" srcId="{1B1C5265-A8AC-4625-8B5C-A8C0C654570B}" destId="{9DC4C495-C9D6-425B-A377-DE60672C7312}" srcOrd="2" destOrd="0" parTransId="{43F7778D-EAB3-4D72-A53E-5AB8496C3BA0}" sibTransId="{C16899D3-B16D-447E-AD7D-CD4DFE55BC5A}"/>
    <dgm:cxn modelId="{0533342C-FCF6-4030-9938-DD403361B3BF}" srcId="{1B1C5265-A8AC-4625-8B5C-A8C0C654570B}" destId="{9800170E-8F30-4558-A5AA-200FDD139ABD}" srcOrd="1" destOrd="0" parTransId="{AB5C24DD-756A-48A6-82EC-45E876FA6DEE}" sibTransId="{D1E7280F-29A3-47C6-9B91-1555BF2F1EDE}"/>
    <dgm:cxn modelId="{A1DFE75B-D684-4BA3-92DC-A37E2A4484D3}" type="presOf" srcId="{43F7778D-EAB3-4D72-A53E-5AB8496C3BA0}" destId="{DCABFFE8-4EF3-45DA-81CC-3E2047CBFDD3}" srcOrd="1" destOrd="0" presId="urn:microsoft.com/office/officeart/2005/8/layout/hierarchy2"/>
    <dgm:cxn modelId="{38B63F41-948D-4F57-936B-38B5844930E6}" type="presOf" srcId="{64939A2C-D1F3-406B-AF46-5E8467B49BE4}" destId="{D593569C-62BB-4823-86A1-1A6FBD4D891D}" srcOrd="0" destOrd="0" presId="urn:microsoft.com/office/officeart/2005/8/layout/hierarchy2"/>
    <dgm:cxn modelId="{49E1244A-3D58-4BF7-83DD-DE0BBB9C57EC}" type="presOf" srcId="{DC070507-3317-40EB-BC0B-4235CEE46C70}" destId="{36A1A5DC-6076-4ECE-8EFF-4459E8FB1786}" srcOrd="0" destOrd="0" presId="urn:microsoft.com/office/officeart/2005/8/layout/hierarchy2"/>
    <dgm:cxn modelId="{B5024C6B-C121-4042-86A2-187EB84E01C5}" type="presOf" srcId="{3449016F-43FE-415D-B4C0-77821F96AB52}" destId="{FDA0EB54-83F4-4A7C-B718-44DFD4B948D2}" srcOrd="0" destOrd="0" presId="urn:microsoft.com/office/officeart/2005/8/layout/hierarchy2"/>
    <dgm:cxn modelId="{3FDF0476-B115-4964-9E9C-E33C1697B42E}" type="presOf" srcId="{914E0160-685B-4677-B04F-B3D89988CAF7}" destId="{57D9B3CB-3ED4-4705-817C-6BD7250E13C2}" srcOrd="0" destOrd="0" presId="urn:microsoft.com/office/officeart/2005/8/layout/hierarchy2"/>
    <dgm:cxn modelId="{ECDB967E-0331-471E-96B4-67045DE3DB65}" type="presOf" srcId="{40B05B16-7B76-41C3-8D74-9983879282AD}" destId="{A1AEAD17-D488-40E7-BB1A-2822DB7E73B2}" srcOrd="0" destOrd="0" presId="urn:microsoft.com/office/officeart/2005/8/layout/hierarchy2"/>
    <dgm:cxn modelId="{ED988789-E94E-4959-BD8C-9694D10229B6}" type="presOf" srcId="{9800170E-8F30-4558-A5AA-200FDD139ABD}" destId="{017086C3-24A4-4421-B4CC-DB863F8508DC}" srcOrd="0" destOrd="0" presId="urn:microsoft.com/office/officeart/2005/8/layout/hierarchy2"/>
    <dgm:cxn modelId="{9A3F59BE-2450-432D-943E-C7612A7D7EF3}" type="presOf" srcId="{DC070507-3317-40EB-BC0B-4235CEE46C70}" destId="{7E39254E-672A-4264-8ECC-1A71B0D376C8}" srcOrd="1" destOrd="0" presId="urn:microsoft.com/office/officeart/2005/8/layout/hierarchy2"/>
    <dgm:cxn modelId="{E8560FC0-9B57-4451-ACB4-D4907871CCBC}" srcId="{1B1C5265-A8AC-4625-8B5C-A8C0C654570B}" destId="{914E0160-685B-4677-B04F-B3D89988CAF7}" srcOrd="3" destOrd="0" parTransId="{DC070507-3317-40EB-BC0B-4235CEE46C70}" sibTransId="{353EE049-0699-49E2-9A37-A02560017251}"/>
    <dgm:cxn modelId="{B724A1C0-509F-40DE-B0A1-622CE15684F6}" type="presOf" srcId="{9DC4C495-C9D6-425B-A377-DE60672C7312}" destId="{03EF0C18-CB5A-4916-9CCB-2E0988263754}" srcOrd="0" destOrd="0" presId="urn:microsoft.com/office/officeart/2005/8/layout/hierarchy2"/>
    <dgm:cxn modelId="{46B8FFC5-9879-47B6-86B1-471EB3F732B8}" srcId="{1B1C5265-A8AC-4625-8B5C-A8C0C654570B}" destId="{3449016F-43FE-415D-B4C0-77821F96AB52}" srcOrd="0" destOrd="0" parTransId="{64939A2C-D1F3-406B-AF46-5E8467B49BE4}" sibTransId="{F1934EC8-8D79-4106-B286-36E97D37AEA8}"/>
    <dgm:cxn modelId="{0C37FDCB-1369-4667-9FF9-783D38D61421}" type="presOf" srcId="{64939A2C-D1F3-406B-AF46-5E8467B49BE4}" destId="{19F9A777-F94B-4915-B446-8A4D9782E5F6}" srcOrd="1" destOrd="0" presId="urn:microsoft.com/office/officeart/2005/8/layout/hierarchy2"/>
    <dgm:cxn modelId="{675212DA-FA3C-4FBD-82F3-EF99B1B58A5E}" type="presOf" srcId="{43F7778D-EAB3-4D72-A53E-5AB8496C3BA0}" destId="{5659C5E6-1E37-4207-8774-0B7CB48C8332}" srcOrd="0" destOrd="0" presId="urn:microsoft.com/office/officeart/2005/8/layout/hierarchy2"/>
    <dgm:cxn modelId="{2150A1EF-262D-4F6E-B5D6-05A9B1C89AEB}" srcId="{40B05B16-7B76-41C3-8D74-9983879282AD}" destId="{1B1C5265-A8AC-4625-8B5C-A8C0C654570B}" srcOrd="0" destOrd="0" parTransId="{FBAF68CA-8415-4613-9658-0E6B426E55CA}" sibTransId="{BC13E8AD-C42B-4F68-B514-7C53AC09B725}"/>
    <dgm:cxn modelId="{0E3BA6F3-4263-4FF4-BD5D-C4403ED6D8F0}" type="presOf" srcId="{AB5C24DD-756A-48A6-82EC-45E876FA6DEE}" destId="{485CD539-2C62-46A0-8318-E8F33D75E7B0}" srcOrd="1" destOrd="0" presId="urn:microsoft.com/office/officeart/2005/8/layout/hierarchy2"/>
    <dgm:cxn modelId="{82FAEE45-05FB-4ED9-9794-AC347F04F303}" type="presParOf" srcId="{A1AEAD17-D488-40E7-BB1A-2822DB7E73B2}" destId="{941AC52B-E7C5-484B-B36B-DC04F9C9C618}" srcOrd="0" destOrd="0" presId="urn:microsoft.com/office/officeart/2005/8/layout/hierarchy2"/>
    <dgm:cxn modelId="{0BD31203-C764-47A6-A843-A517F7AEFE8B}" type="presParOf" srcId="{941AC52B-E7C5-484B-B36B-DC04F9C9C618}" destId="{CC495E78-29B9-4B2E-B205-0B2858EB5FA7}" srcOrd="0" destOrd="0" presId="urn:microsoft.com/office/officeart/2005/8/layout/hierarchy2"/>
    <dgm:cxn modelId="{BBE4B47C-2728-44DB-9CA7-284188B6BB9C}" type="presParOf" srcId="{941AC52B-E7C5-484B-B36B-DC04F9C9C618}" destId="{E7137623-13EF-429E-BEB8-82CBBE0C62FC}" srcOrd="1" destOrd="0" presId="urn:microsoft.com/office/officeart/2005/8/layout/hierarchy2"/>
    <dgm:cxn modelId="{A7DDF543-A890-443C-AFB4-EEE60A798C42}" type="presParOf" srcId="{E7137623-13EF-429E-BEB8-82CBBE0C62FC}" destId="{D593569C-62BB-4823-86A1-1A6FBD4D891D}" srcOrd="0" destOrd="0" presId="urn:microsoft.com/office/officeart/2005/8/layout/hierarchy2"/>
    <dgm:cxn modelId="{6DD4A71A-D69F-400C-A69A-A516DE3AF870}" type="presParOf" srcId="{D593569C-62BB-4823-86A1-1A6FBD4D891D}" destId="{19F9A777-F94B-4915-B446-8A4D9782E5F6}" srcOrd="0" destOrd="0" presId="urn:microsoft.com/office/officeart/2005/8/layout/hierarchy2"/>
    <dgm:cxn modelId="{A86D7AAA-358B-4A57-974E-1A0A982EF522}" type="presParOf" srcId="{E7137623-13EF-429E-BEB8-82CBBE0C62FC}" destId="{740CDCC4-7F25-4196-9F99-E7CE1A108721}" srcOrd="1" destOrd="0" presId="urn:microsoft.com/office/officeart/2005/8/layout/hierarchy2"/>
    <dgm:cxn modelId="{054E2879-CEA9-4BD3-AA83-EA4D36360BF9}" type="presParOf" srcId="{740CDCC4-7F25-4196-9F99-E7CE1A108721}" destId="{FDA0EB54-83F4-4A7C-B718-44DFD4B948D2}" srcOrd="0" destOrd="0" presId="urn:microsoft.com/office/officeart/2005/8/layout/hierarchy2"/>
    <dgm:cxn modelId="{6972BD28-E7B1-4610-AAC4-A5C6B901D772}" type="presParOf" srcId="{740CDCC4-7F25-4196-9F99-E7CE1A108721}" destId="{7DAA0774-D034-439C-90D1-59C89A68CC97}" srcOrd="1" destOrd="0" presId="urn:microsoft.com/office/officeart/2005/8/layout/hierarchy2"/>
    <dgm:cxn modelId="{BA9D0B05-3F16-4FC7-8727-3E901FFA6D45}" type="presParOf" srcId="{E7137623-13EF-429E-BEB8-82CBBE0C62FC}" destId="{5960573A-7C40-4E74-BF18-FCD3A9D9C002}" srcOrd="2" destOrd="0" presId="urn:microsoft.com/office/officeart/2005/8/layout/hierarchy2"/>
    <dgm:cxn modelId="{CA88D9A1-8F91-4220-B4BA-35782DA63E3E}" type="presParOf" srcId="{5960573A-7C40-4E74-BF18-FCD3A9D9C002}" destId="{485CD539-2C62-46A0-8318-E8F33D75E7B0}" srcOrd="0" destOrd="0" presId="urn:microsoft.com/office/officeart/2005/8/layout/hierarchy2"/>
    <dgm:cxn modelId="{275F2A9B-2D80-46C2-B9DB-359617052CA3}" type="presParOf" srcId="{E7137623-13EF-429E-BEB8-82CBBE0C62FC}" destId="{DBAECC8A-586A-4FDE-BB05-B58EFEAE429A}" srcOrd="3" destOrd="0" presId="urn:microsoft.com/office/officeart/2005/8/layout/hierarchy2"/>
    <dgm:cxn modelId="{36273B4A-AA57-4DB8-A67C-19F2FE7BDFB8}" type="presParOf" srcId="{DBAECC8A-586A-4FDE-BB05-B58EFEAE429A}" destId="{017086C3-24A4-4421-B4CC-DB863F8508DC}" srcOrd="0" destOrd="0" presId="urn:microsoft.com/office/officeart/2005/8/layout/hierarchy2"/>
    <dgm:cxn modelId="{7954277F-D95E-4D70-ADF1-1CB5D079DC19}" type="presParOf" srcId="{DBAECC8A-586A-4FDE-BB05-B58EFEAE429A}" destId="{C17BC93C-521E-4852-80C7-D60224D09DC8}" srcOrd="1" destOrd="0" presId="urn:microsoft.com/office/officeart/2005/8/layout/hierarchy2"/>
    <dgm:cxn modelId="{96F62F82-06F1-48A1-96DB-CEC3285F37BB}" type="presParOf" srcId="{E7137623-13EF-429E-BEB8-82CBBE0C62FC}" destId="{5659C5E6-1E37-4207-8774-0B7CB48C8332}" srcOrd="4" destOrd="0" presId="urn:microsoft.com/office/officeart/2005/8/layout/hierarchy2"/>
    <dgm:cxn modelId="{A183A6B4-3EEE-4861-879A-32A30D6FD821}" type="presParOf" srcId="{5659C5E6-1E37-4207-8774-0B7CB48C8332}" destId="{DCABFFE8-4EF3-45DA-81CC-3E2047CBFDD3}" srcOrd="0" destOrd="0" presId="urn:microsoft.com/office/officeart/2005/8/layout/hierarchy2"/>
    <dgm:cxn modelId="{87BA98A4-8DEB-40B8-AEA2-9BB93DD2714B}" type="presParOf" srcId="{E7137623-13EF-429E-BEB8-82CBBE0C62FC}" destId="{5C91BADF-E097-48A8-859D-67E259AFCC31}" srcOrd="5" destOrd="0" presId="urn:microsoft.com/office/officeart/2005/8/layout/hierarchy2"/>
    <dgm:cxn modelId="{6A54528F-E2DA-4BBD-BF64-66B80306299D}" type="presParOf" srcId="{5C91BADF-E097-48A8-859D-67E259AFCC31}" destId="{03EF0C18-CB5A-4916-9CCB-2E0988263754}" srcOrd="0" destOrd="0" presId="urn:microsoft.com/office/officeart/2005/8/layout/hierarchy2"/>
    <dgm:cxn modelId="{2181A148-65B8-4917-9D89-FA98151E24AC}" type="presParOf" srcId="{5C91BADF-E097-48A8-859D-67E259AFCC31}" destId="{8CBD3D4B-3E94-4655-B308-219A5A04D7C5}" srcOrd="1" destOrd="0" presId="urn:microsoft.com/office/officeart/2005/8/layout/hierarchy2"/>
    <dgm:cxn modelId="{8E19CADB-1D27-436F-ACEE-B79288655CFA}" type="presParOf" srcId="{E7137623-13EF-429E-BEB8-82CBBE0C62FC}" destId="{36A1A5DC-6076-4ECE-8EFF-4459E8FB1786}" srcOrd="6" destOrd="0" presId="urn:microsoft.com/office/officeart/2005/8/layout/hierarchy2"/>
    <dgm:cxn modelId="{F3A891D5-D44C-4C09-84DE-658FD364B1D3}" type="presParOf" srcId="{36A1A5DC-6076-4ECE-8EFF-4459E8FB1786}" destId="{7E39254E-672A-4264-8ECC-1A71B0D376C8}" srcOrd="0" destOrd="0" presId="urn:microsoft.com/office/officeart/2005/8/layout/hierarchy2"/>
    <dgm:cxn modelId="{ED16236D-9406-4AF3-994D-3A11820D61CE}" type="presParOf" srcId="{E7137623-13EF-429E-BEB8-82CBBE0C62FC}" destId="{3EDBCE97-5C2E-473E-B325-7ED29AD20460}" srcOrd="7" destOrd="0" presId="urn:microsoft.com/office/officeart/2005/8/layout/hierarchy2"/>
    <dgm:cxn modelId="{C033681F-6E9A-46E4-B546-0AE4CFCC904D}" type="presParOf" srcId="{3EDBCE97-5C2E-473E-B325-7ED29AD20460}" destId="{57D9B3CB-3ED4-4705-817C-6BD7250E13C2}" srcOrd="0" destOrd="0" presId="urn:microsoft.com/office/officeart/2005/8/layout/hierarchy2"/>
    <dgm:cxn modelId="{C32FBEE4-BA79-4B31-A12B-A50402E9EC39}" type="presParOf" srcId="{3EDBCE97-5C2E-473E-B325-7ED29AD20460}" destId="{884F0014-23E9-4819-9D12-2F185FFEBB0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B05B16-7B76-41C3-8D74-9983879282AD}"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zh-CN" altLang="en-US"/>
        </a:p>
      </dgm:t>
    </dgm:pt>
    <dgm:pt modelId="{1B1C5265-A8AC-4625-8B5C-A8C0C654570B}">
      <dgm:prSet phldrT="[文本]" custT="1"/>
      <dgm:spPr/>
      <dgm:t>
        <a:bodyPr/>
        <a:lstStyle/>
        <a:p>
          <a:r>
            <a:rPr lang="zh-CN" altLang="en-US" sz="1800" dirty="0">
              <a:latin typeface="微软雅黑" panose="020B0503020204020204" pitchFamily="34" charset="-122"/>
              <a:ea typeface="微软雅黑" panose="020B0503020204020204" pitchFamily="34" charset="-122"/>
            </a:rPr>
            <a:t>查询函数</a:t>
          </a:r>
        </a:p>
      </dgm:t>
    </dgm:pt>
    <dgm:pt modelId="{FBAF68CA-8415-4613-9658-0E6B426E55CA}" type="parTrans" cxnId="{2150A1EF-262D-4F6E-B5D6-05A9B1C89AE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C13E8AD-C42B-4F68-B514-7C53AC09B725}" type="sibTrans" cxnId="{2150A1EF-262D-4F6E-B5D6-05A9B1C89AE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3449016F-43FE-415D-B4C0-77821F96AB52}">
      <dgm:prSet phldrT="[文本]" custT="1"/>
      <dgm:spPr/>
      <dgm:t>
        <a:bodyPr/>
        <a:lstStyle/>
        <a:p>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query_current</a:t>
          </a:r>
          <a:r>
            <a:rPr lang="zh-CN" altLang="en-US" sz="1800" dirty="0">
              <a:latin typeface="微软雅黑" panose="020B0503020204020204" pitchFamily="34" charset="-122"/>
              <a:ea typeface="微软雅黑" panose="020B0503020204020204" pitchFamily="34" charset="-122"/>
            </a:rPr>
            <a:t>行情查询函数</a:t>
          </a:r>
        </a:p>
      </dgm:t>
    </dgm:pt>
    <dgm:pt modelId="{64939A2C-D1F3-406B-AF46-5E8467B49BE4}" type="parTrans" cxnId="{46B8FFC5-9879-47B6-86B1-471EB3F732B8}">
      <dgm:prSet custT="1"/>
      <dgm:spPr/>
      <dgm:t>
        <a:bodyPr/>
        <a:lstStyle/>
        <a:p>
          <a:endParaRPr lang="zh-CN" altLang="en-US" sz="900">
            <a:latin typeface="微软雅黑" panose="020B0503020204020204" pitchFamily="34" charset="-122"/>
            <a:ea typeface="微软雅黑" panose="020B0503020204020204" pitchFamily="34" charset="-122"/>
          </a:endParaRPr>
        </a:p>
      </dgm:t>
    </dgm:pt>
    <dgm:pt modelId="{F1934EC8-8D79-4106-B286-36E97D37AEA8}" type="sibTrans" cxnId="{46B8FFC5-9879-47B6-86B1-471EB3F732B8}">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914E0160-685B-4677-B04F-B3D89988CAF7}">
      <dgm:prSet phldrT="[文本]" custT="1"/>
      <dgm:spPr/>
      <dgm:t>
        <a:bodyPr/>
        <a:lstStyle/>
        <a:p>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query_capital</a:t>
          </a:r>
          <a:r>
            <a:rPr lang="zh-CN" altLang="en-US" sz="1800" dirty="0">
              <a:latin typeface="微软雅黑" panose="020B0503020204020204" pitchFamily="34" charset="-122"/>
              <a:ea typeface="微软雅黑" panose="020B0503020204020204" pitchFamily="34" charset="-122"/>
            </a:rPr>
            <a:t>账户查询函数</a:t>
          </a:r>
        </a:p>
      </dgm:t>
    </dgm:pt>
    <dgm:pt modelId="{DC070507-3317-40EB-BC0B-4235CEE46C70}" type="parTrans" cxnId="{E8560FC0-9B57-4451-ACB4-D4907871CCBC}">
      <dgm:prSet custT="1"/>
      <dgm:spPr/>
      <dgm:t>
        <a:bodyPr/>
        <a:lstStyle/>
        <a:p>
          <a:endParaRPr lang="zh-CN" altLang="en-US" sz="900">
            <a:latin typeface="微软雅黑" panose="020B0503020204020204" pitchFamily="34" charset="-122"/>
            <a:ea typeface="微软雅黑" panose="020B0503020204020204" pitchFamily="34" charset="-122"/>
          </a:endParaRPr>
        </a:p>
      </dgm:t>
    </dgm:pt>
    <dgm:pt modelId="{353EE049-0699-49E2-9A37-A02560017251}" type="sibTrans" cxnId="{E8560FC0-9B57-4451-ACB4-D4907871CCBC}">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1CA27B2A-FC2A-43AE-9809-7C53F34C16C5}">
      <dgm:prSet phldrT="[文本]" custT="1"/>
      <dgm:spPr/>
      <dgm:t>
        <a:bodyPr/>
        <a:lstStyle/>
        <a:p>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query_order</a:t>
          </a:r>
          <a:r>
            <a:rPr lang="zh-CN" altLang="en-US" sz="1800" dirty="0">
              <a:latin typeface="微软雅黑" panose="020B0503020204020204" pitchFamily="34" charset="-122"/>
              <a:ea typeface="微软雅黑" panose="020B0503020204020204" pitchFamily="34" charset="-122"/>
            </a:rPr>
            <a:t>订单查询函数</a:t>
          </a:r>
        </a:p>
      </dgm:t>
    </dgm:pt>
    <dgm:pt modelId="{77229B51-0B63-49D9-9644-239C91BAEAF5}" type="parTrans" cxnId="{04832B56-8EA8-4A0F-A986-66624BD73DC0}">
      <dgm:prSet custT="1"/>
      <dgm:spPr/>
      <dgm:t>
        <a:bodyPr/>
        <a:lstStyle/>
        <a:p>
          <a:endParaRPr lang="zh-CN" altLang="en-US" sz="800">
            <a:latin typeface="微软雅黑" panose="020B0503020204020204" pitchFamily="34" charset="-122"/>
            <a:ea typeface="微软雅黑" panose="020B0503020204020204" pitchFamily="34" charset="-122"/>
          </a:endParaRPr>
        </a:p>
      </dgm:t>
    </dgm:pt>
    <dgm:pt modelId="{5CD820C4-584B-47E6-99CD-DD2380050755}" type="sibTrans" cxnId="{04832B56-8EA8-4A0F-A986-66624BD73DC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E0893202-4702-44A1-9935-C2EF89AB0944}">
      <dgm:prSet phldrT="[文本]" custT="1"/>
      <dgm:spPr/>
      <dgm:t>
        <a:bodyPr/>
        <a:lstStyle/>
        <a:p>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query_position</a:t>
          </a:r>
          <a:r>
            <a:rPr lang="zh-CN" altLang="en-US" sz="1800" dirty="0">
              <a:latin typeface="微软雅黑" panose="020B0503020204020204" pitchFamily="34" charset="-122"/>
              <a:ea typeface="微软雅黑" panose="020B0503020204020204" pitchFamily="34" charset="-122"/>
            </a:rPr>
            <a:t>持仓查询函数</a:t>
          </a:r>
        </a:p>
      </dgm:t>
    </dgm:pt>
    <dgm:pt modelId="{6DB06388-6F20-4A96-A277-B744398C92AE}" type="parTrans" cxnId="{4636C0CD-BDE9-42D3-A993-21CB3C1D632E}">
      <dgm:prSet custT="1"/>
      <dgm:spPr/>
      <dgm:t>
        <a:bodyPr/>
        <a:lstStyle/>
        <a:p>
          <a:endParaRPr lang="zh-CN" altLang="en-US" sz="800">
            <a:latin typeface="微软雅黑" panose="020B0503020204020204" pitchFamily="34" charset="-122"/>
            <a:ea typeface="微软雅黑" panose="020B0503020204020204" pitchFamily="34" charset="-122"/>
          </a:endParaRPr>
        </a:p>
      </dgm:t>
    </dgm:pt>
    <dgm:pt modelId="{CD5B793D-155A-4DAE-9D64-63BA188C0006}" type="sibTrans" cxnId="{4636C0CD-BDE9-42D3-A993-21CB3C1D632E}">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1AEAD17-D488-40E7-BB1A-2822DB7E73B2}" type="pres">
      <dgm:prSet presAssocID="{40B05B16-7B76-41C3-8D74-9983879282AD}" presName="diagram" presStyleCnt="0">
        <dgm:presLayoutVars>
          <dgm:chPref val="1"/>
          <dgm:dir/>
          <dgm:animOne val="branch"/>
          <dgm:animLvl val="lvl"/>
          <dgm:resizeHandles val="exact"/>
        </dgm:presLayoutVars>
      </dgm:prSet>
      <dgm:spPr/>
    </dgm:pt>
    <dgm:pt modelId="{941AC52B-E7C5-484B-B36B-DC04F9C9C618}" type="pres">
      <dgm:prSet presAssocID="{1B1C5265-A8AC-4625-8B5C-A8C0C654570B}" presName="root1" presStyleCnt="0"/>
      <dgm:spPr/>
    </dgm:pt>
    <dgm:pt modelId="{CC495E78-29B9-4B2E-B205-0B2858EB5FA7}" type="pres">
      <dgm:prSet presAssocID="{1B1C5265-A8AC-4625-8B5C-A8C0C654570B}" presName="LevelOneTextNode" presStyleLbl="node0" presStyleIdx="0" presStyleCnt="1" custLinFactX="-24639" custLinFactNeighborX="-100000" custLinFactNeighborY="5912">
        <dgm:presLayoutVars>
          <dgm:chPref val="3"/>
        </dgm:presLayoutVars>
      </dgm:prSet>
      <dgm:spPr/>
    </dgm:pt>
    <dgm:pt modelId="{E7137623-13EF-429E-BEB8-82CBBE0C62FC}" type="pres">
      <dgm:prSet presAssocID="{1B1C5265-A8AC-4625-8B5C-A8C0C654570B}" presName="level2hierChild" presStyleCnt="0"/>
      <dgm:spPr/>
    </dgm:pt>
    <dgm:pt modelId="{D593569C-62BB-4823-86A1-1A6FBD4D891D}" type="pres">
      <dgm:prSet presAssocID="{64939A2C-D1F3-406B-AF46-5E8467B49BE4}" presName="conn2-1" presStyleLbl="parChTrans1D2" presStyleIdx="0" presStyleCnt="4"/>
      <dgm:spPr/>
    </dgm:pt>
    <dgm:pt modelId="{19F9A777-F94B-4915-B446-8A4D9782E5F6}" type="pres">
      <dgm:prSet presAssocID="{64939A2C-D1F3-406B-AF46-5E8467B49BE4}" presName="connTx" presStyleLbl="parChTrans1D2" presStyleIdx="0" presStyleCnt="4"/>
      <dgm:spPr/>
    </dgm:pt>
    <dgm:pt modelId="{740CDCC4-7F25-4196-9F99-E7CE1A108721}" type="pres">
      <dgm:prSet presAssocID="{3449016F-43FE-415D-B4C0-77821F96AB52}" presName="root2" presStyleCnt="0"/>
      <dgm:spPr/>
    </dgm:pt>
    <dgm:pt modelId="{FDA0EB54-83F4-4A7C-B718-44DFD4B948D2}" type="pres">
      <dgm:prSet presAssocID="{3449016F-43FE-415D-B4C0-77821F96AB52}" presName="LevelTwoTextNode" presStyleLbl="node2" presStyleIdx="0" presStyleCnt="4" custScaleX="122283">
        <dgm:presLayoutVars>
          <dgm:chPref val="3"/>
        </dgm:presLayoutVars>
      </dgm:prSet>
      <dgm:spPr/>
    </dgm:pt>
    <dgm:pt modelId="{7DAA0774-D034-439C-90D1-59C89A68CC97}" type="pres">
      <dgm:prSet presAssocID="{3449016F-43FE-415D-B4C0-77821F96AB52}" presName="level3hierChild" presStyleCnt="0"/>
      <dgm:spPr/>
    </dgm:pt>
    <dgm:pt modelId="{FFF4E54E-22BE-43E9-8D2E-5433F16EFC2A}" type="pres">
      <dgm:prSet presAssocID="{77229B51-0B63-49D9-9644-239C91BAEAF5}" presName="conn2-1" presStyleLbl="parChTrans1D2" presStyleIdx="1" presStyleCnt="4"/>
      <dgm:spPr/>
    </dgm:pt>
    <dgm:pt modelId="{9A9BC32D-15FE-47B7-90A7-F3E05AE2F1A9}" type="pres">
      <dgm:prSet presAssocID="{77229B51-0B63-49D9-9644-239C91BAEAF5}" presName="connTx" presStyleLbl="parChTrans1D2" presStyleIdx="1" presStyleCnt="4"/>
      <dgm:spPr/>
    </dgm:pt>
    <dgm:pt modelId="{4CA5F1C6-3380-49F3-A7F4-6F2F66A55A06}" type="pres">
      <dgm:prSet presAssocID="{1CA27B2A-FC2A-43AE-9809-7C53F34C16C5}" presName="root2" presStyleCnt="0"/>
      <dgm:spPr/>
    </dgm:pt>
    <dgm:pt modelId="{BFC93FFD-C9F2-44F7-82B4-ED5D0FDDDAD5}" type="pres">
      <dgm:prSet presAssocID="{1CA27B2A-FC2A-43AE-9809-7C53F34C16C5}" presName="LevelTwoTextNode" presStyleLbl="node2" presStyleIdx="1" presStyleCnt="4" custScaleX="117685">
        <dgm:presLayoutVars>
          <dgm:chPref val="3"/>
        </dgm:presLayoutVars>
      </dgm:prSet>
      <dgm:spPr/>
    </dgm:pt>
    <dgm:pt modelId="{8111F53E-6C71-41D8-990C-3FCEE1769731}" type="pres">
      <dgm:prSet presAssocID="{1CA27B2A-FC2A-43AE-9809-7C53F34C16C5}" presName="level3hierChild" presStyleCnt="0"/>
      <dgm:spPr/>
    </dgm:pt>
    <dgm:pt modelId="{1BF3BA13-D1AB-4EEC-9AF5-D7BE9505EB1D}" type="pres">
      <dgm:prSet presAssocID="{6DB06388-6F20-4A96-A277-B744398C92AE}" presName="conn2-1" presStyleLbl="parChTrans1D2" presStyleIdx="2" presStyleCnt="4"/>
      <dgm:spPr/>
    </dgm:pt>
    <dgm:pt modelId="{EED2959E-DABA-41B2-B61F-4A3FEEF85D89}" type="pres">
      <dgm:prSet presAssocID="{6DB06388-6F20-4A96-A277-B744398C92AE}" presName="connTx" presStyleLbl="parChTrans1D2" presStyleIdx="2" presStyleCnt="4"/>
      <dgm:spPr/>
    </dgm:pt>
    <dgm:pt modelId="{82B98CCF-D23F-4F26-9CD0-4583C6BB5D32}" type="pres">
      <dgm:prSet presAssocID="{E0893202-4702-44A1-9935-C2EF89AB0944}" presName="root2" presStyleCnt="0"/>
      <dgm:spPr/>
    </dgm:pt>
    <dgm:pt modelId="{B745D828-C887-449F-ABBB-AE3367923400}" type="pres">
      <dgm:prSet presAssocID="{E0893202-4702-44A1-9935-C2EF89AB0944}" presName="LevelTwoTextNode" presStyleLbl="node2" presStyleIdx="2" presStyleCnt="4" custScaleX="117685">
        <dgm:presLayoutVars>
          <dgm:chPref val="3"/>
        </dgm:presLayoutVars>
      </dgm:prSet>
      <dgm:spPr/>
    </dgm:pt>
    <dgm:pt modelId="{F0279CA3-D2B5-40F6-BA51-18674FC00EC8}" type="pres">
      <dgm:prSet presAssocID="{E0893202-4702-44A1-9935-C2EF89AB0944}" presName="level3hierChild" presStyleCnt="0"/>
      <dgm:spPr/>
    </dgm:pt>
    <dgm:pt modelId="{36A1A5DC-6076-4ECE-8EFF-4459E8FB1786}" type="pres">
      <dgm:prSet presAssocID="{DC070507-3317-40EB-BC0B-4235CEE46C70}" presName="conn2-1" presStyleLbl="parChTrans1D2" presStyleIdx="3" presStyleCnt="4"/>
      <dgm:spPr/>
    </dgm:pt>
    <dgm:pt modelId="{7E39254E-672A-4264-8ECC-1A71B0D376C8}" type="pres">
      <dgm:prSet presAssocID="{DC070507-3317-40EB-BC0B-4235CEE46C70}" presName="connTx" presStyleLbl="parChTrans1D2" presStyleIdx="3" presStyleCnt="4"/>
      <dgm:spPr/>
    </dgm:pt>
    <dgm:pt modelId="{3EDBCE97-5C2E-473E-B325-7ED29AD20460}" type="pres">
      <dgm:prSet presAssocID="{914E0160-685B-4677-B04F-B3D89988CAF7}" presName="root2" presStyleCnt="0"/>
      <dgm:spPr/>
    </dgm:pt>
    <dgm:pt modelId="{57D9B3CB-3ED4-4705-817C-6BD7250E13C2}" type="pres">
      <dgm:prSet presAssocID="{914E0160-685B-4677-B04F-B3D89988CAF7}" presName="LevelTwoTextNode" presStyleLbl="node2" presStyleIdx="3" presStyleCnt="4" custScaleX="117685">
        <dgm:presLayoutVars>
          <dgm:chPref val="3"/>
        </dgm:presLayoutVars>
      </dgm:prSet>
      <dgm:spPr/>
    </dgm:pt>
    <dgm:pt modelId="{884F0014-23E9-4819-9D12-2F185FFEBB0D}" type="pres">
      <dgm:prSet presAssocID="{914E0160-685B-4677-B04F-B3D89988CAF7}" presName="level3hierChild" presStyleCnt="0"/>
      <dgm:spPr/>
    </dgm:pt>
  </dgm:ptLst>
  <dgm:cxnLst>
    <dgm:cxn modelId="{8FED1714-550B-4ECD-B597-4524D4447182}" type="presOf" srcId="{64939A2C-D1F3-406B-AF46-5E8467B49BE4}" destId="{D593569C-62BB-4823-86A1-1A6FBD4D891D}" srcOrd="0" destOrd="0" presId="urn:microsoft.com/office/officeart/2005/8/layout/hierarchy2"/>
    <dgm:cxn modelId="{9BA8A717-CF15-4122-9D73-43A8E365B721}" type="presOf" srcId="{DC070507-3317-40EB-BC0B-4235CEE46C70}" destId="{7E39254E-672A-4264-8ECC-1A71B0D376C8}" srcOrd="1" destOrd="0" presId="urn:microsoft.com/office/officeart/2005/8/layout/hierarchy2"/>
    <dgm:cxn modelId="{F3BFF21B-BAFF-4976-A3BA-13E18E9CC13D}" type="presOf" srcId="{77229B51-0B63-49D9-9644-239C91BAEAF5}" destId="{FFF4E54E-22BE-43E9-8D2E-5433F16EFC2A}" srcOrd="0" destOrd="0" presId="urn:microsoft.com/office/officeart/2005/8/layout/hierarchy2"/>
    <dgm:cxn modelId="{7F55852B-3B36-41F5-8D34-CEE180E1C916}" type="presOf" srcId="{6DB06388-6F20-4A96-A277-B744398C92AE}" destId="{1BF3BA13-D1AB-4EEC-9AF5-D7BE9505EB1D}" srcOrd="0" destOrd="0" presId="urn:microsoft.com/office/officeart/2005/8/layout/hierarchy2"/>
    <dgm:cxn modelId="{60F10A2D-3592-4549-A184-5F925FB4C27D}" type="presOf" srcId="{64939A2C-D1F3-406B-AF46-5E8467B49BE4}" destId="{19F9A777-F94B-4915-B446-8A4D9782E5F6}" srcOrd="1" destOrd="0" presId="urn:microsoft.com/office/officeart/2005/8/layout/hierarchy2"/>
    <dgm:cxn modelId="{492C922D-52D7-492E-8456-E9B24A95ABA3}" type="presOf" srcId="{3449016F-43FE-415D-B4C0-77821F96AB52}" destId="{FDA0EB54-83F4-4A7C-B718-44DFD4B948D2}" srcOrd="0" destOrd="0" presId="urn:microsoft.com/office/officeart/2005/8/layout/hierarchy2"/>
    <dgm:cxn modelId="{ED246B2E-76D6-4A8F-8329-82AF456ABDA6}" type="presOf" srcId="{E0893202-4702-44A1-9935-C2EF89AB0944}" destId="{B745D828-C887-449F-ABBB-AE3367923400}" srcOrd="0" destOrd="0" presId="urn:microsoft.com/office/officeart/2005/8/layout/hierarchy2"/>
    <dgm:cxn modelId="{4AD20A3A-CF14-4DCE-A54D-B06726A1977D}" type="presOf" srcId="{1CA27B2A-FC2A-43AE-9809-7C53F34C16C5}" destId="{BFC93FFD-C9F2-44F7-82B4-ED5D0FDDDAD5}" srcOrd="0" destOrd="0" presId="urn:microsoft.com/office/officeart/2005/8/layout/hierarchy2"/>
    <dgm:cxn modelId="{65AF866E-4577-4481-B6F7-C82A64912FDE}" type="presOf" srcId="{DC070507-3317-40EB-BC0B-4235CEE46C70}" destId="{36A1A5DC-6076-4ECE-8EFF-4459E8FB1786}" srcOrd="0" destOrd="0" presId="urn:microsoft.com/office/officeart/2005/8/layout/hierarchy2"/>
    <dgm:cxn modelId="{04832B56-8EA8-4A0F-A986-66624BD73DC0}" srcId="{1B1C5265-A8AC-4625-8B5C-A8C0C654570B}" destId="{1CA27B2A-FC2A-43AE-9809-7C53F34C16C5}" srcOrd="1" destOrd="0" parTransId="{77229B51-0B63-49D9-9644-239C91BAEAF5}" sibTransId="{5CD820C4-584B-47E6-99CD-DD2380050755}"/>
    <dgm:cxn modelId="{6AA20E92-80A9-4366-957E-BFDA52F1F611}" type="presOf" srcId="{6DB06388-6F20-4A96-A277-B744398C92AE}" destId="{EED2959E-DABA-41B2-B61F-4A3FEEF85D89}" srcOrd="1" destOrd="0" presId="urn:microsoft.com/office/officeart/2005/8/layout/hierarchy2"/>
    <dgm:cxn modelId="{64F17498-EF10-4C93-B71F-9F3BC5293498}" type="presOf" srcId="{77229B51-0B63-49D9-9644-239C91BAEAF5}" destId="{9A9BC32D-15FE-47B7-90A7-F3E05AE2F1A9}" srcOrd="1" destOrd="0" presId="urn:microsoft.com/office/officeart/2005/8/layout/hierarchy2"/>
    <dgm:cxn modelId="{A62B99AE-D724-482C-91ED-706D6FC5C132}" type="presOf" srcId="{914E0160-685B-4677-B04F-B3D89988CAF7}" destId="{57D9B3CB-3ED4-4705-817C-6BD7250E13C2}" srcOrd="0" destOrd="0" presId="urn:microsoft.com/office/officeart/2005/8/layout/hierarchy2"/>
    <dgm:cxn modelId="{ECBE7CBE-2BFB-47BF-874E-7529B212FA19}" type="presOf" srcId="{40B05B16-7B76-41C3-8D74-9983879282AD}" destId="{A1AEAD17-D488-40E7-BB1A-2822DB7E73B2}" srcOrd="0" destOrd="0" presId="urn:microsoft.com/office/officeart/2005/8/layout/hierarchy2"/>
    <dgm:cxn modelId="{E8560FC0-9B57-4451-ACB4-D4907871CCBC}" srcId="{1B1C5265-A8AC-4625-8B5C-A8C0C654570B}" destId="{914E0160-685B-4677-B04F-B3D89988CAF7}" srcOrd="3" destOrd="0" parTransId="{DC070507-3317-40EB-BC0B-4235CEE46C70}" sibTransId="{353EE049-0699-49E2-9A37-A02560017251}"/>
    <dgm:cxn modelId="{46B8FFC5-9879-47B6-86B1-471EB3F732B8}" srcId="{1B1C5265-A8AC-4625-8B5C-A8C0C654570B}" destId="{3449016F-43FE-415D-B4C0-77821F96AB52}" srcOrd="0" destOrd="0" parTransId="{64939A2C-D1F3-406B-AF46-5E8467B49BE4}" sibTransId="{F1934EC8-8D79-4106-B286-36E97D37AEA8}"/>
    <dgm:cxn modelId="{4636C0CD-BDE9-42D3-A993-21CB3C1D632E}" srcId="{1B1C5265-A8AC-4625-8B5C-A8C0C654570B}" destId="{E0893202-4702-44A1-9935-C2EF89AB0944}" srcOrd="2" destOrd="0" parTransId="{6DB06388-6F20-4A96-A277-B744398C92AE}" sibTransId="{CD5B793D-155A-4DAE-9D64-63BA188C0006}"/>
    <dgm:cxn modelId="{5F8261ED-DC25-4E6A-9E86-FFACE8E59006}" type="presOf" srcId="{1B1C5265-A8AC-4625-8B5C-A8C0C654570B}" destId="{CC495E78-29B9-4B2E-B205-0B2858EB5FA7}" srcOrd="0" destOrd="0" presId="urn:microsoft.com/office/officeart/2005/8/layout/hierarchy2"/>
    <dgm:cxn modelId="{2150A1EF-262D-4F6E-B5D6-05A9B1C89AEB}" srcId="{40B05B16-7B76-41C3-8D74-9983879282AD}" destId="{1B1C5265-A8AC-4625-8B5C-A8C0C654570B}" srcOrd="0" destOrd="0" parTransId="{FBAF68CA-8415-4613-9658-0E6B426E55CA}" sibTransId="{BC13E8AD-C42B-4F68-B514-7C53AC09B725}"/>
    <dgm:cxn modelId="{51504492-B7E6-49BE-8966-435AB15948FE}" type="presParOf" srcId="{A1AEAD17-D488-40E7-BB1A-2822DB7E73B2}" destId="{941AC52B-E7C5-484B-B36B-DC04F9C9C618}" srcOrd="0" destOrd="0" presId="urn:microsoft.com/office/officeart/2005/8/layout/hierarchy2"/>
    <dgm:cxn modelId="{A1DA93E5-85DB-4464-96FF-6483C9D7031E}" type="presParOf" srcId="{941AC52B-E7C5-484B-B36B-DC04F9C9C618}" destId="{CC495E78-29B9-4B2E-B205-0B2858EB5FA7}" srcOrd="0" destOrd="0" presId="urn:microsoft.com/office/officeart/2005/8/layout/hierarchy2"/>
    <dgm:cxn modelId="{CCE61CF7-E977-4FC9-ADDD-C587E75DA0CD}" type="presParOf" srcId="{941AC52B-E7C5-484B-B36B-DC04F9C9C618}" destId="{E7137623-13EF-429E-BEB8-82CBBE0C62FC}" srcOrd="1" destOrd="0" presId="urn:microsoft.com/office/officeart/2005/8/layout/hierarchy2"/>
    <dgm:cxn modelId="{FADAD296-6162-4178-8AA0-7CC12C38B3E7}" type="presParOf" srcId="{E7137623-13EF-429E-BEB8-82CBBE0C62FC}" destId="{D593569C-62BB-4823-86A1-1A6FBD4D891D}" srcOrd="0" destOrd="0" presId="urn:microsoft.com/office/officeart/2005/8/layout/hierarchy2"/>
    <dgm:cxn modelId="{D35AC5EB-3E50-40FD-852A-543FF5C325D1}" type="presParOf" srcId="{D593569C-62BB-4823-86A1-1A6FBD4D891D}" destId="{19F9A777-F94B-4915-B446-8A4D9782E5F6}" srcOrd="0" destOrd="0" presId="urn:microsoft.com/office/officeart/2005/8/layout/hierarchy2"/>
    <dgm:cxn modelId="{7ADE7CC9-0ABB-408F-8A21-C03FF60E8EE4}" type="presParOf" srcId="{E7137623-13EF-429E-BEB8-82CBBE0C62FC}" destId="{740CDCC4-7F25-4196-9F99-E7CE1A108721}" srcOrd="1" destOrd="0" presId="urn:microsoft.com/office/officeart/2005/8/layout/hierarchy2"/>
    <dgm:cxn modelId="{2B31C9A7-EF11-4E2F-BEA9-5AAFF505AE49}" type="presParOf" srcId="{740CDCC4-7F25-4196-9F99-E7CE1A108721}" destId="{FDA0EB54-83F4-4A7C-B718-44DFD4B948D2}" srcOrd="0" destOrd="0" presId="urn:microsoft.com/office/officeart/2005/8/layout/hierarchy2"/>
    <dgm:cxn modelId="{B515CCBE-205C-40F7-9861-832939CC71A3}" type="presParOf" srcId="{740CDCC4-7F25-4196-9F99-E7CE1A108721}" destId="{7DAA0774-D034-439C-90D1-59C89A68CC97}" srcOrd="1" destOrd="0" presId="urn:microsoft.com/office/officeart/2005/8/layout/hierarchy2"/>
    <dgm:cxn modelId="{A78D2902-F9A8-44C8-AEB1-20F54DC9757D}" type="presParOf" srcId="{E7137623-13EF-429E-BEB8-82CBBE0C62FC}" destId="{FFF4E54E-22BE-43E9-8D2E-5433F16EFC2A}" srcOrd="2" destOrd="0" presId="urn:microsoft.com/office/officeart/2005/8/layout/hierarchy2"/>
    <dgm:cxn modelId="{5D8E0E7D-D97A-45DF-91DE-D821343609FD}" type="presParOf" srcId="{FFF4E54E-22BE-43E9-8D2E-5433F16EFC2A}" destId="{9A9BC32D-15FE-47B7-90A7-F3E05AE2F1A9}" srcOrd="0" destOrd="0" presId="urn:microsoft.com/office/officeart/2005/8/layout/hierarchy2"/>
    <dgm:cxn modelId="{89655467-7E95-40F8-8F95-EC825216BACB}" type="presParOf" srcId="{E7137623-13EF-429E-BEB8-82CBBE0C62FC}" destId="{4CA5F1C6-3380-49F3-A7F4-6F2F66A55A06}" srcOrd="3" destOrd="0" presId="urn:microsoft.com/office/officeart/2005/8/layout/hierarchy2"/>
    <dgm:cxn modelId="{792530EC-9F65-4ADD-A619-9732E2CE55BF}" type="presParOf" srcId="{4CA5F1C6-3380-49F3-A7F4-6F2F66A55A06}" destId="{BFC93FFD-C9F2-44F7-82B4-ED5D0FDDDAD5}" srcOrd="0" destOrd="0" presId="urn:microsoft.com/office/officeart/2005/8/layout/hierarchy2"/>
    <dgm:cxn modelId="{2D36DC45-35B1-44EB-A89D-4BB696895161}" type="presParOf" srcId="{4CA5F1C6-3380-49F3-A7F4-6F2F66A55A06}" destId="{8111F53E-6C71-41D8-990C-3FCEE1769731}" srcOrd="1" destOrd="0" presId="urn:microsoft.com/office/officeart/2005/8/layout/hierarchy2"/>
    <dgm:cxn modelId="{6B9CC1C4-07CC-406B-BC51-87AFCF6A8404}" type="presParOf" srcId="{E7137623-13EF-429E-BEB8-82CBBE0C62FC}" destId="{1BF3BA13-D1AB-4EEC-9AF5-D7BE9505EB1D}" srcOrd="4" destOrd="0" presId="urn:microsoft.com/office/officeart/2005/8/layout/hierarchy2"/>
    <dgm:cxn modelId="{D0ECDAFA-AF80-460C-B3DB-5823D0A1C192}" type="presParOf" srcId="{1BF3BA13-D1AB-4EEC-9AF5-D7BE9505EB1D}" destId="{EED2959E-DABA-41B2-B61F-4A3FEEF85D89}" srcOrd="0" destOrd="0" presId="urn:microsoft.com/office/officeart/2005/8/layout/hierarchy2"/>
    <dgm:cxn modelId="{561298E9-E223-4ACE-84E5-C81EC6365FCE}" type="presParOf" srcId="{E7137623-13EF-429E-BEB8-82CBBE0C62FC}" destId="{82B98CCF-D23F-4F26-9CD0-4583C6BB5D32}" srcOrd="5" destOrd="0" presId="urn:microsoft.com/office/officeart/2005/8/layout/hierarchy2"/>
    <dgm:cxn modelId="{36B6985E-4889-4C71-BB70-F51F491112D2}" type="presParOf" srcId="{82B98CCF-D23F-4F26-9CD0-4583C6BB5D32}" destId="{B745D828-C887-449F-ABBB-AE3367923400}" srcOrd="0" destOrd="0" presId="urn:microsoft.com/office/officeart/2005/8/layout/hierarchy2"/>
    <dgm:cxn modelId="{7806AB4D-BC0B-42F5-AB09-4BE25CABA99A}" type="presParOf" srcId="{82B98CCF-D23F-4F26-9CD0-4583C6BB5D32}" destId="{F0279CA3-D2B5-40F6-BA51-18674FC00EC8}" srcOrd="1" destOrd="0" presId="urn:microsoft.com/office/officeart/2005/8/layout/hierarchy2"/>
    <dgm:cxn modelId="{AF92F260-AA34-4226-9262-E5886A9393B6}" type="presParOf" srcId="{E7137623-13EF-429E-BEB8-82CBBE0C62FC}" destId="{36A1A5DC-6076-4ECE-8EFF-4459E8FB1786}" srcOrd="6" destOrd="0" presId="urn:microsoft.com/office/officeart/2005/8/layout/hierarchy2"/>
    <dgm:cxn modelId="{9E2A8528-029A-4D3A-BADE-7197195332B1}" type="presParOf" srcId="{36A1A5DC-6076-4ECE-8EFF-4459E8FB1786}" destId="{7E39254E-672A-4264-8ECC-1A71B0D376C8}" srcOrd="0" destOrd="0" presId="urn:microsoft.com/office/officeart/2005/8/layout/hierarchy2"/>
    <dgm:cxn modelId="{EB10F816-D9C8-4D5B-A938-689405C30056}" type="presParOf" srcId="{E7137623-13EF-429E-BEB8-82CBBE0C62FC}" destId="{3EDBCE97-5C2E-473E-B325-7ED29AD20460}" srcOrd="7" destOrd="0" presId="urn:microsoft.com/office/officeart/2005/8/layout/hierarchy2"/>
    <dgm:cxn modelId="{245C4695-5C2F-47E5-AD9D-D4B149D9BDD9}" type="presParOf" srcId="{3EDBCE97-5C2E-473E-B325-7ED29AD20460}" destId="{57D9B3CB-3ED4-4705-817C-6BD7250E13C2}" srcOrd="0" destOrd="0" presId="urn:microsoft.com/office/officeart/2005/8/layout/hierarchy2"/>
    <dgm:cxn modelId="{07FF34ED-44D9-4581-8499-66345FF8C3CD}" type="presParOf" srcId="{3EDBCE97-5C2E-473E-B325-7ED29AD20460}" destId="{884F0014-23E9-4819-9D12-2F185FFEBB0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203F5-5C24-4012-AF61-B31BB5C40582}">
      <dsp:nvSpPr>
        <dsp:cNvPr id="0" name=""/>
        <dsp:cNvSpPr/>
      </dsp:nvSpPr>
      <dsp:spPr>
        <a:xfrm>
          <a:off x="547270" y="1447862"/>
          <a:ext cx="2012159" cy="10060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框架函数</a:t>
          </a:r>
        </a:p>
      </dsp:txBody>
      <dsp:txXfrm>
        <a:off x="576737" y="1477329"/>
        <a:ext cx="1953225" cy="947145"/>
      </dsp:txXfrm>
    </dsp:sp>
    <dsp:sp modelId="{03DE2170-AA3B-48D3-A34F-8C71CE754917}">
      <dsp:nvSpPr>
        <dsp:cNvPr id="0" name=""/>
        <dsp:cNvSpPr/>
      </dsp:nvSpPr>
      <dsp:spPr>
        <a:xfrm rot="18770822">
          <a:off x="2370088" y="1489784"/>
          <a:ext cx="1183547" cy="54492"/>
        </a:xfrm>
        <a:custGeom>
          <a:avLst/>
          <a:gdLst/>
          <a:ahLst/>
          <a:cxnLst/>
          <a:rect l="0" t="0" r="0" b="0"/>
          <a:pathLst>
            <a:path>
              <a:moveTo>
                <a:pt x="0" y="27246"/>
              </a:moveTo>
              <a:lnTo>
                <a:pt x="1183547" y="27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1" kern="1200">
            <a:latin typeface="微软雅黑" panose="020B0503020204020204" pitchFamily="34" charset="-122"/>
            <a:ea typeface="微软雅黑" panose="020B0503020204020204" pitchFamily="34" charset="-122"/>
          </a:endParaRPr>
        </a:p>
      </dsp:txBody>
      <dsp:txXfrm>
        <a:off x="2932273" y="1487441"/>
        <a:ext cx="59177" cy="59177"/>
      </dsp:txXfrm>
    </dsp:sp>
    <dsp:sp modelId="{81CE1CC1-5BC9-4A38-8EC1-1AAF2889C89F}">
      <dsp:nvSpPr>
        <dsp:cNvPr id="0" name=""/>
        <dsp:cNvSpPr/>
      </dsp:nvSpPr>
      <dsp:spPr>
        <a:xfrm>
          <a:off x="3364294" y="580118"/>
          <a:ext cx="2012159" cy="10060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必要函数</a:t>
          </a:r>
        </a:p>
      </dsp:txBody>
      <dsp:txXfrm>
        <a:off x="3393761" y="609585"/>
        <a:ext cx="1953225" cy="947145"/>
      </dsp:txXfrm>
    </dsp:sp>
    <dsp:sp modelId="{D2C7FD9E-37AF-47C4-89E2-E8D7A710E58B}">
      <dsp:nvSpPr>
        <dsp:cNvPr id="0" name=""/>
        <dsp:cNvSpPr/>
      </dsp:nvSpPr>
      <dsp:spPr>
        <a:xfrm rot="19457599">
          <a:off x="5283289" y="766664"/>
          <a:ext cx="991192" cy="54492"/>
        </a:xfrm>
        <a:custGeom>
          <a:avLst/>
          <a:gdLst/>
          <a:ahLst/>
          <a:cxnLst/>
          <a:rect l="0" t="0" r="0" b="0"/>
          <a:pathLst>
            <a:path>
              <a:moveTo>
                <a:pt x="0" y="27246"/>
              </a:moveTo>
              <a:lnTo>
                <a:pt x="991192" y="272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1" kern="1200">
            <a:latin typeface="微软雅黑" panose="020B0503020204020204" pitchFamily="34" charset="-122"/>
            <a:ea typeface="微软雅黑" panose="020B0503020204020204" pitchFamily="34" charset="-122"/>
          </a:endParaRPr>
        </a:p>
      </dsp:txBody>
      <dsp:txXfrm>
        <a:off x="5754105" y="769130"/>
        <a:ext cx="49559" cy="49559"/>
      </dsp:txXfrm>
    </dsp:sp>
    <dsp:sp modelId="{3372642F-7C9F-497C-9B18-FA788E541255}">
      <dsp:nvSpPr>
        <dsp:cNvPr id="0" name=""/>
        <dsp:cNvSpPr/>
      </dsp:nvSpPr>
      <dsp:spPr>
        <a:xfrm>
          <a:off x="6181317" y="1622"/>
          <a:ext cx="2012159" cy="10060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初始化函数</a:t>
          </a:r>
          <a:r>
            <a:rPr lang="en-US" altLang="zh-CN" sz="2000" b="1" kern="1200" dirty="0">
              <a:latin typeface="微软雅黑" panose="020B0503020204020204" pitchFamily="34" charset="-122"/>
              <a:ea typeface="微软雅黑" panose="020B0503020204020204" pitchFamily="34" charset="-122"/>
            </a:rPr>
            <a:t>initialize</a:t>
          </a:r>
          <a:endParaRPr lang="zh-CN" altLang="en-US" sz="2000" b="1" kern="1200" dirty="0">
            <a:latin typeface="微软雅黑" panose="020B0503020204020204" pitchFamily="34" charset="-122"/>
            <a:ea typeface="微软雅黑" panose="020B0503020204020204" pitchFamily="34" charset="-122"/>
          </a:endParaRPr>
        </a:p>
      </dsp:txBody>
      <dsp:txXfrm>
        <a:off x="6210784" y="31089"/>
        <a:ext cx="1953225" cy="947145"/>
      </dsp:txXfrm>
    </dsp:sp>
    <dsp:sp modelId="{500559CB-7F75-4250-B9D4-511B619E73C0}">
      <dsp:nvSpPr>
        <dsp:cNvPr id="0" name=""/>
        <dsp:cNvSpPr/>
      </dsp:nvSpPr>
      <dsp:spPr>
        <a:xfrm rot="2142401">
          <a:off x="5283289" y="1345160"/>
          <a:ext cx="991192" cy="54492"/>
        </a:xfrm>
        <a:custGeom>
          <a:avLst/>
          <a:gdLst/>
          <a:ahLst/>
          <a:cxnLst/>
          <a:rect l="0" t="0" r="0" b="0"/>
          <a:pathLst>
            <a:path>
              <a:moveTo>
                <a:pt x="0" y="27246"/>
              </a:moveTo>
              <a:lnTo>
                <a:pt x="991192" y="272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1" kern="1200">
            <a:latin typeface="微软雅黑" panose="020B0503020204020204" pitchFamily="34" charset="-122"/>
            <a:ea typeface="微软雅黑" panose="020B0503020204020204" pitchFamily="34" charset="-122"/>
          </a:endParaRPr>
        </a:p>
      </dsp:txBody>
      <dsp:txXfrm>
        <a:off x="5754105" y="1347626"/>
        <a:ext cx="49559" cy="49559"/>
      </dsp:txXfrm>
    </dsp:sp>
    <dsp:sp modelId="{57048418-EA75-47D7-A7E8-A48F30D75F77}">
      <dsp:nvSpPr>
        <dsp:cNvPr id="0" name=""/>
        <dsp:cNvSpPr/>
      </dsp:nvSpPr>
      <dsp:spPr>
        <a:xfrm>
          <a:off x="6181317" y="1158614"/>
          <a:ext cx="2012159" cy="10060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策略函数</a:t>
          </a:r>
          <a:r>
            <a:rPr lang="en-US" altLang="zh-CN" sz="2000" b="1" kern="1200" dirty="0" err="1">
              <a:latin typeface="微软雅黑" panose="020B0503020204020204" pitchFamily="34" charset="-122"/>
              <a:ea typeface="微软雅黑" panose="020B0503020204020204" pitchFamily="34" charset="-122"/>
            </a:rPr>
            <a:t>handle_data</a:t>
          </a:r>
          <a:endParaRPr lang="zh-CN" altLang="en-US" sz="2000" b="1" kern="1200" dirty="0">
            <a:latin typeface="微软雅黑" panose="020B0503020204020204" pitchFamily="34" charset="-122"/>
            <a:ea typeface="微软雅黑" panose="020B0503020204020204" pitchFamily="34" charset="-122"/>
          </a:endParaRPr>
        </a:p>
      </dsp:txBody>
      <dsp:txXfrm>
        <a:off x="6210784" y="1188081"/>
        <a:ext cx="1953225" cy="947145"/>
      </dsp:txXfrm>
    </dsp:sp>
    <dsp:sp modelId="{F79FAEC3-FA9D-4556-A516-CA35DE438B13}">
      <dsp:nvSpPr>
        <dsp:cNvPr id="0" name=""/>
        <dsp:cNvSpPr/>
      </dsp:nvSpPr>
      <dsp:spPr>
        <a:xfrm rot="2829178">
          <a:off x="2370088" y="2357528"/>
          <a:ext cx="1183547" cy="54492"/>
        </a:xfrm>
        <a:custGeom>
          <a:avLst/>
          <a:gdLst/>
          <a:ahLst/>
          <a:cxnLst/>
          <a:rect l="0" t="0" r="0" b="0"/>
          <a:pathLst>
            <a:path>
              <a:moveTo>
                <a:pt x="0" y="27246"/>
              </a:moveTo>
              <a:lnTo>
                <a:pt x="1183547" y="27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1" kern="1200">
            <a:latin typeface="微软雅黑" panose="020B0503020204020204" pitchFamily="34" charset="-122"/>
            <a:ea typeface="微软雅黑" panose="020B0503020204020204" pitchFamily="34" charset="-122"/>
          </a:endParaRPr>
        </a:p>
      </dsp:txBody>
      <dsp:txXfrm>
        <a:off x="2932273" y="2355185"/>
        <a:ext cx="59177" cy="59177"/>
      </dsp:txXfrm>
    </dsp:sp>
    <dsp:sp modelId="{BADEEE0A-14A6-4EF7-9BA6-27C77226FF43}">
      <dsp:nvSpPr>
        <dsp:cNvPr id="0" name=""/>
        <dsp:cNvSpPr/>
      </dsp:nvSpPr>
      <dsp:spPr>
        <a:xfrm>
          <a:off x="3364294" y="2315606"/>
          <a:ext cx="2012159" cy="10060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可选函数</a:t>
          </a:r>
        </a:p>
      </dsp:txBody>
      <dsp:txXfrm>
        <a:off x="3393761" y="2345073"/>
        <a:ext cx="1953225" cy="947145"/>
      </dsp:txXfrm>
    </dsp:sp>
    <dsp:sp modelId="{522A09A7-D770-4191-9272-CE2F566415F4}">
      <dsp:nvSpPr>
        <dsp:cNvPr id="0" name=""/>
        <dsp:cNvSpPr/>
      </dsp:nvSpPr>
      <dsp:spPr>
        <a:xfrm>
          <a:off x="5376453" y="2791400"/>
          <a:ext cx="804863" cy="54492"/>
        </a:xfrm>
        <a:custGeom>
          <a:avLst/>
          <a:gdLst/>
          <a:ahLst/>
          <a:cxnLst/>
          <a:rect l="0" t="0" r="0" b="0"/>
          <a:pathLst>
            <a:path>
              <a:moveTo>
                <a:pt x="0" y="27246"/>
              </a:moveTo>
              <a:lnTo>
                <a:pt x="804863" y="272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1" kern="1200">
            <a:latin typeface="微软雅黑" panose="020B0503020204020204" pitchFamily="34" charset="-122"/>
            <a:ea typeface="微软雅黑" panose="020B0503020204020204" pitchFamily="34" charset="-122"/>
          </a:endParaRPr>
        </a:p>
      </dsp:txBody>
      <dsp:txXfrm>
        <a:off x="5758764" y="2798524"/>
        <a:ext cx="40243" cy="40243"/>
      </dsp:txXfrm>
    </dsp:sp>
    <dsp:sp modelId="{789F2994-6C46-4B7F-8D76-897080DC93B9}">
      <dsp:nvSpPr>
        <dsp:cNvPr id="0" name=""/>
        <dsp:cNvSpPr/>
      </dsp:nvSpPr>
      <dsp:spPr>
        <a:xfrm>
          <a:off x="6181317" y="2315606"/>
          <a:ext cx="2012159" cy="10060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计划函数</a:t>
          </a:r>
          <a:r>
            <a:rPr lang="en-US" altLang="zh-CN" sz="2000" b="1" kern="1200" dirty="0">
              <a:latin typeface="微软雅黑" panose="020B0503020204020204" pitchFamily="34" charset="-122"/>
              <a:ea typeface="微软雅黑" panose="020B0503020204020204" pitchFamily="34" charset="-122"/>
            </a:rPr>
            <a:t>schedule</a:t>
          </a:r>
          <a:endParaRPr lang="zh-CN" altLang="en-US" sz="2000" b="1" kern="1200" dirty="0">
            <a:latin typeface="微软雅黑" panose="020B0503020204020204" pitchFamily="34" charset="-122"/>
            <a:ea typeface="微软雅黑" panose="020B0503020204020204" pitchFamily="34" charset="-122"/>
          </a:endParaRPr>
        </a:p>
      </dsp:txBody>
      <dsp:txXfrm>
        <a:off x="6210784" y="2345073"/>
        <a:ext cx="1953225" cy="9471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95E78-29B9-4B2E-B205-0B2858EB5FA7}">
      <dsp:nvSpPr>
        <dsp:cNvPr id="0" name=""/>
        <dsp:cNvSpPr/>
      </dsp:nvSpPr>
      <dsp:spPr>
        <a:xfrm>
          <a:off x="1938336" y="1869089"/>
          <a:ext cx="2162969" cy="108148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功能函数</a:t>
          </a:r>
        </a:p>
      </dsp:txBody>
      <dsp:txXfrm>
        <a:off x="1970012" y="1900765"/>
        <a:ext cx="2099617" cy="1018132"/>
      </dsp:txXfrm>
    </dsp:sp>
    <dsp:sp modelId="{D593569C-62BB-4823-86A1-1A6FBD4D891D}">
      <dsp:nvSpPr>
        <dsp:cNvPr id="0" name=""/>
        <dsp:cNvSpPr/>
      </dsp:nvSpPr>
      <dsp:spPr>
        <a:xfrm rot="17692822">
          <a:off x="3505689" y="1456856"/>
          <a:ext cx="2056420" cy="40390"/>
        </a:xfrm>
        <a:custGeom>
          <a:avLst/>
          <a:gdLst/>
          <a:ahLst/>
          <a:cxnLst/>
          <a:rect l="0" t="0" r="0" b="0"/>
          <a:pathLst>
            <a:path>
              <a:moveTo>
                <a:pt x="0" y="20195"/>
              </a:moveTo>
              <a:lnTo>
                <a:pt x="2056420" y="201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4482488" y="1425641"/>
        <a:ext cx="102821" cy="102821"/>
      </dsp:txXfrm>
    </dsp:sp>
    <dsp:sp modelId="{FDA0EB54-83F4-4A7C-B718-44DFD4B948D2}">
      <dsp:nvSpPr>
        <dsp:cNvPr id="0" name=""/>
        <dsp:cNvSpPr/>
      </dsp:nvSpPr>
      <dsp:spPr>
        <a:xfrm>
          <a:off x="4966493" y="3528"/>
          <a:ext cx="2162969" cy="108148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回测启动函数</a:t>
          </a:r>
          <a:r>
            <a:rPr lang="en-US" altLang="zh-CN" sz="1800" kern="1200" dirty="0" err="1"/>
            <a:t>wa.run</a:t>
          </a:r>
          <a:r>
            <a:rPr lang="en-US" altLang="zh-CN" sz="1800" kern="1200" dirty="0"/>
            <a:t>()</a:t>
          </a:r>
          <a:endParaRPr lang="zh-CN" altLang="en-US" sz="1800" kern="1200" dirty="0"/>
        </a:p>
      </dsp:txBody>
      <dsp:txXfrm>
        <a:off x="4998169" y="35204"/>
        <a:ext cx="2099617" cy="1018132"/>
      </dsp:txXfrm>
    </dsp:sp>
    <dsp:sp modelId="{5960573A-7C40-4E74-BF18-FCD3A9D9C002}">
      <dsp:nvSpPr>
        <dsp:cNvPr id="0" name=""/>
        <dsp:cNvSpPr/>
      </dsp:nvSpPr>
      <dsp:spPr>
        <a:xfrm rot="19457599">
          <a:off x="4001158" y="2078710"/>
          <a:ext cx="1065481" cy="40390"/>
        </a:xfrm>
        <a:custGeom>
          <a:avLst/>
          <a:gdLst/>
          <a:ahLst/>
          <a:cxnLst/>
          <a:rect l="0" t="0" r="0" b="0"/>
          <a:pathLst>
            <a:path>
              <a:moveTo>
                <a:pt x="0" y="20195"/>
              </a:moveTo>
              <a:lnTo>
                <a:pt x="1065481" y="201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507262" y="2072268"/>
        <a:ext cx="53274" cy="53274"/>
      </dsp:txXfrm>
    </dsp:sp>
    <dsp:sp modelId="{017086C3-24A4-4421-B4CC-DB863F8508DC}">
      <dsp:nvSpPr>
        <dsp:cNvPr id="0" name=""/>
        <dsp:cNvSpPr/>
      </dsp:nvSpPr>
      <dsp:spPr>
        <a:xfrm>
          <a:off x="4966493" y="1247236"/>
          <a:ext cx="2162969" cy="108148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任务设置函数</a:t>
          </a:r>
          <a:r>
            <a:rPr lang="en-US" altLang="zh-CN" sz="1800" kern="1200" dirty="0" err="1"/>
            <a:t>wa.schedule</a:t>
          </a:r>
          <a:r>
            <a:rPr lang="en-US" altLang="zh-CN" sz="1800" kern="1200" dirty="0"/>
            <a:t>()</a:t>
          </a:r>
          <a:endParaRPr lang="zh-CN" altLang="en-US" sz="1800" kern="1200" dirty="0"/>
        </a:p>
      </dsp:txBody>
      <dsp:txXfrm>
        <a:off x="4998169" y="1278912"/>
        <a:ext cx="2099617" cy="1018132"/>
      </dsp:txXfrm>
    </dsp:sp>
    <dsp:sp modelId="{5659C5E6-1E37-4207-8774-0B7CB48C8332}">
      <dsp:nvSpPr>
        <dsp:cNvPr id="0" name=""/>
        <dsp:cNvSpPr/>
      </dsp:nvSpPr>
      <dsp:spPr>
        <a:xfrm rot="2142401">
          <a:off x="4001158" y="2700563"/>
          <a:ext cx="1065481" cy="40390"/>
        </a:xfrm>
        <a:custGeom>
          <a:avLst/>
          <a:gdLst/>
          <a:ahLst/>
          <a:cxnLst/>
          <a:rect l="0" t="0" r="0" b="0"/>
          <a:pathLst>
            <a:path>
              <a:moveTo>
                <a:pt x="0" y="20195"/>
              </a:moveTo>
              <a:lnTo>
                <a:pt x="1065481" y="201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507262" y="2694121"/>
        <a:ext cx="53274" cy="53274"/>
      </dsp:txXfrm>
    </dsp:sp>
    <dsp:sp modelId="{03EF0C18-CB5A-4916-9CCB-2E0988263754}">
      <dsp:nvSpPr>
        <dsp:cNvPr id="0" name=""/>
        <dsp:cNvSpPr/>
      </dsp:nvSpPr>
      <dsp:spPr>
        <a:xfrm>
          <a:off x="4966493" y="2490943"/>
          <a:ext cx="2162969" cy="108148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证券池切换函数</a:t>
          </a:r>
          <a:r>
            <a:rPr lang="en-US" altLang="zh-CN" sz="1800" kern="1200" dirty="0" err="1"/>
            <a:t>wa.change_securities</a:t>
          </a:r>
          <a:r>
            <a:rPr lang="en-US" altLang="zh-CN" sz="1800" kern="1200" dirty="0"/>
            <a:t>()</a:t>
          </a:r>
          <a:endParaRPr lang="zh-CN" altLang="en-US" sz="1800" kern="1200" dirty="0"/>
        </a:p>
      </dsp:txBody>
      <dsp:txXfrm>
        <a:off x="4998169" y="2522619"/>
        <a:ext cx="2099617" cy="1018132"/>
      </dsp:txXfrm>
    </dsp:sp>
    <dsp:sp modelId="{E0287A2B-6FEF-48CA-96C2-E6BDFCC97285}">
      <dsp:nvSpPr>
        <dsp:cNvPr id="0" name=""/>
        <dsp:cNvSpPr/>
      </dsp:nvSpPr>
      <dsp:spPr>
        <a:xfrm rot="3907178">
          <a:off x="3505689" y="3322417"/>
          <a:ext cx="2056420" cy="40390"/>
        </a:xfrm>
        <a:custGeom>
          <a:avLst/>
          <a:gdLst/>
          <a:ahLst/>
          <a:cxnLst/>
          <a:rect l="0" t="0" r="0" b="0"/>
          <a:pathLst>
            <a:path>
              <a:moveTo>
                <a:pt x="0" y="20195"/>
              </a:moveTo>
              <a:lnTo>
                <a:pt x="2056420" y="201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4482488" y="3291201"/>
        <a:ext cx="102821" cy="102821"/>
      </dsp:txXfrm>
    </dsp:sp>
    <dsp:sp modelId="{8E999718-26AD-493B-A607-F330A52B9DA9}">
      <dsp:nvSpPr>
        <dsp:cNvPr id="0" name=""/>
        <dsp:cNvSpPr/>
      </dsp:nvSpPr>
      <dsp:spPr>
        <a:xfrm>
          <a:off x="4966493" y="3734650"/>
          <a:ext cx="2162969" cy="108148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获取历史行情函数</a:t>
          </a:r>
          <a:r>
            <a:rPr lang="en-US" altLang="zh-CN" sz="1800" kern="1200" dirty="0" err="1"/>
            <a:t>wa.history</a:t>
          </a:r>
          <a:r>
            <a:rPr lang="en-US" altLang="zh-CN" sz="1800" kern="1200" dirty="0"/>
            <a:t>()</a:t>
          </a:r>
          <a:endParaRPr lang="zh-CN" altLang="en-US" sz="1800" kern="1200" dirty="0"/>
        </a:p>
      </dsp:txBody>
      <dsp:txXfrm>
        <a:off x="4998169" y="3766326"/>
        <a:ext cx="2099617" cy="10181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95E78-29B9-4B2E-B205-0B2858EB5FA7}">
      <dsp:nvSpPr>
        <dsp:cNvPr id="0" name=""/>
        <dsp:cNvSpPr/>
      </dsp:nvSpPr>
      <dsp:spPr>
        <a:xfrm>
          <a:off x="729812" y="1790550"/>
          <a:ext cx="1515168" cy="75758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单个证券的交易函数</a:t>
          </a:r>
        </a:p>
      </dsp:txBody>
      <dsp:txXfrm>
        <a:off x="752001" y="1812739"/>
        <a:ext cx="1470790" cy="713206"/>
      </dsp:txXfrm>
    </dsp:sp>
    <dsp:sp modelId="{D593569C-62BB-4823-86A1-1A6FBD4D891D}">
      <dsp:nvSpPr>
        <dsp:cNvPr id="0" name=""/>
        <dsp:cNvSpPr/>
      </dsp:nvSpPr>
      <dsp:spPr>
        <a:xfrm rot="19462812">
          <a:off x="1957901" y="1259680"/>
          <a:ext cx="3068715" cy="32092"/>
        </a:xfrm>
        <a:custGeom>
          <a:avLst/>
          <a:gdLst/>
          <a:ahLst/>
          <a:cxnLst/>
          <a:rect l="0" t="0" r="0" b="0"/>
          <a:pathLst>
            <a:path>
              <a:moveTo>
                <a:pt x="0" y="16046"/>
              </a:moveTo>
              <a:lnTo>
                <a:pt x="3068715" y="160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3415541" y="1199008"/>
        <a:ext cx="153435" cy="153435"/>
      </dsp:txXfrm>
    </dsp:sp>
    <dsp:sp modelId="{FDA0EB54-83F4-4A7C-B718-44DFD4B948D2}">
      <dsp:nvSpPr>
        <dsp:cNvPr id="0" name=""/>
        <dsp:cNvSpPr/>
      </dsp:nvSpPr>
      <dsp:spPr>
        <a:xfrm>
          <a:off x="4739538" y="3318"/>
          <a:ext cx="2721757" cy="75758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a:t>
          </a:r>
          <a:r>
            <a:rPr lang="en-US" altLang="zh-CN" sz="1600" kern="1200" dirty="0"/>
            <a:t>1</a:t>
          </a:r>
          <a:r>
            <a:rPr lang="zh-CN" altLang="en-US" sz="1600" kern="1200" dirty="0"/>
            <a:t>）</a:t>
          </a:r>
          <a:r>
            <a:rPr lang="en-US" altLang="zh-CN" sz="1600" kern="1200" dirty="0"/>
            <a:t>order</a:t>
          </a:r>
          <a:r>
            <a:rPr lang="zh-CN" altLang="en-US" sz="1600" kern="1200" dirty="0"/>
            <a:t>普通下单函数</a:t>
          </a:r>
        </a:p>
      </dsp:txBody>
      <dsp:txXfrm>
        <a:off x="4761727" y="25507"/>
        <a:ext cx="2677379" cy="713206"/>
      </dsp:txXfrm>
    </dsp:sp>
    <dsp:sp modelId="{5960573A-7C40-4E74-BF18-FCD3A9D9C002}">
      <dsp:nvSpPr>
        <dsp:cNvPr id="0" name=""/>
        <dsp:cNvSpPr/>
      </dsp:nvSpPr>
      <dsp:spPr>
        <a:xfrm rot="20390196">
          <a:off x="2163548" y="1695290"/>
          <a:ext cx="2657422" cy="32092"/>
        </a:xfrm>
        <a:custGeom>
          <a:avLst/>
          <a:gdLst/>
          <a:ahLst/>
          <a:cxnLst/>
          <a:rect l="0" t="0" r="0" b="0"/>
          <a:pathLst>
            <a:path>
              <a:moveTo>
                <a:pt x="0" y="16046"/>
              </a:moveTo>
              <a:lnTo>
                <a:pt x="2657422" y="160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3425824" y="1644901"/>
        <a:ext cx="132871" cy="132871"/>
      </dsp:txXfrm>
    </dsp:sp>
    <dsp:sp modelId="{017086C3-24A4-4421-B4CC-DB863F8508DC}">
      <dsp:nvSpPr>
        <dsp:cNvPr id="0" name=""/>
        <dsp:cNvSpPr/>
      </dsp:nvSpPr>
      <dsp:spPr>
        <a:xfrm>
          <a:off x="4739538" y="874540"/>
          <a:ext cx="2776758" cy="75758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a:t>
          </a:r>
          <a:r>
            <a:rPr lang="en-US" altLang="zh-CN" sz="1600" kern="1200" dirty="0"/>
            <a:t>2</a:t>
          </a:r>
          <a:r>
            <a:rPr lang="zh-CN" altLang="en-US" sz="1600" kern="1200" dirty="0"/>
            <a:t>）</a:t>
          </a:r>
          <a:r>
            <a:rPr lang="en-US" altLang="zh-CN" sz="1600" kern="1200" dirty="0" err="1"/>
            <a:t>order_value</a:t>
          </a:r>
          <a:r>
            <a:rPr lang="zh-CN" altLang="en-US" sz="1600" kern="1200" dirty="0"/>
            <a:t>指定金额下单函数</a:t>
          </a:r>
        </a:p>
      </dsp:txBody>
      <dsp:txXfrm>
        <a:off x="4761727" y="896729"/>
        <a:ext cx="2732380" cy="713206"/>
      </dsp:txXfrm>
    </dsp:sp>
    <dsp:sp modelId="{5659C5E6-1E37-4207-8774-0B7CB48C8332}">
      <dsp:nvSpPr>
        <dsp:cNvPr id="0" name=""/>
        <dsp:cNvSpPr/>
      </dsp:nvSpPr>
      <dsp:spPr>
        <a:xfrm rot="21538284">
          <a:off x="2244779" y="2130901"/>
          <a:ext cx="2494959" cy="32092"/>
        </a:xfrm>
        <a:custGeom>
          <a:avLst/>
          <a:gdLst/>
          <a:ahLst/>
          <a:cxnLst/>
          <a:rect l="0" t="0" r="0" b="0"/>
          <a:pathLst>
            <a:path>
              <a:moveTo>
                <a:pt x="0" y="16046"/>
              </a:moveTo>
              <a:lnTo>
                <a:pt x="2494959" y="160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3429885" y="2084574"/>
        <a:ext cx="124747" cy="124747"/>
      </dsp:txXfrm>
    </dsp:sp>
    <dsp:sp modelId="{03EF0C18-CB5A-4916-9CCB-2E0988263754}">
      <dsp:nvSpPr>
        <dsp:cNvPr id="0" name=""/>
        <dsp:cNvSpPr/>
      </dsp:nvSpPr>
      <dsp:spPr>
        <a:xfrm>
          <a:off x="4739538" y="1745761"/>
          <a:ext cx="2764151" cy="75758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a:t>
          </a:r>
          <a:r>
            <a:rPr lang="en-US" altLang="zh-CN" sz="1600" kern="1200" dirty="0"/>
            <a:t>3</a:t>
          </a:r>
          <a:r>
            <a:rPr lang="zh-CN" altLang="en-US" sz="1600" kern="1200" dirty="0"/>
            <a:t>）</a:t>
          </a:r>
          <a:r>
            <a:rPr lang="en-US" altLang="zh-CN" sz="1600" kern="1200" dirty="0" err="1"/>
            <a:t>order_percent</a:t>
          </a:r>
          <a:r>
            <a:rPr lang="zh-CN" altLang="en-US" sz="1600" kern="1200" dirty="0"/>
            <a:t>指定百分比下单函数</a:t>
          </a:r>
        </a:p>
      </dsp:txBody>
      <dsp:txXfrm>
        <a:off x="4761727" y="1767950"/>
        <a:ext cx="2719773" cy="713206"/>
      </dsp:txXfrm>
    </dsp:sp>
    <dsp:sp modelId="{36A1A5DC-6076-4ECE-8EFF-4459E8FB1786}">
      <dsp:nvSpPr>
        <dsp:cNvPr id="0" name=""/>
        <dsp:cNvSpPr/>
      </dsp:nvSpPr>
      <dsp:spPr>
        <a:xfrm rot="1099785">
          <a:off x="2178314" y="2566512"/>
          <a:ext cx="2627891" cy="32092"/>
        </a:xfrm>
        <a:custGeom>
          <a:avLst/>
          <a:gdLst/>
          <a:ahLst/>
          <a:cxnLst/>
          <a:rect l="0" t="0" r="0" b="0"/>
          <a:pathLst>
            <a:path>
              <a:moveTo>
                <a:pt x="0" y="16046"/>
              </a:moveTo>
              <a:lnTo>
                <a:pt x="2627891" y="160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3426562" y="2516861"/>
        <a:ext cx="131394" cy="131394"/>
      </dsp:txXfrm>
    </dsp:sp>
    <dsp:sp modelId="{57D9B3CB-3ED4-4705-817C-6BD7250E13C2}">
      <dsp:nvSpPr>
        <dsp:cNvPr id="0" name=""/>
        <dsp:cNvSpPr/>
      </dsp:nvSpPr>
      <dsp:spPr>
        <a:xfrm>
          <a:off x="4739538" y="2616983"/>
          <a:ext cx="2776758" cy="75758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a:t>
          </a:r>
          <a:r>
            <a:rPr lang="en-US" altLang="zh-CN" sz="1600" kern="1200" dirty="0"/>
            <a:t>4</a:t>
          </a:r>
          <a:r>
            <a:rPr lang="zh-CN" altLang="en-US" sz="1600" kern="1200" dirty="0"/>
            <a:t>）</a:t>
          </a:r>
          <a:r>
            <a:rPr lang="en-US" altLang="zh-CN" sz="1600" kern="1200" dirty="0" err="1"/>
            <a:t>order_target_percent</a:t>
          </a:r>
          <a:r>
            <a:rPr lang="zh-CN" altLang="en-US" sz="1600" kern="1200" dirty="0"/>
            <a:t>目标百分比下单函数</a:t>
          </a:r>
        </a:p>
      </dsp:txBody>
      <dsp:txXfrm>
        <a:off x="4761727" y="2639172"/>
        <a:ext cx="2732380" cy="713206"/>
      </dsp:txXfrm>
    </dsp:sp>
    <dsp:sp modelId="{D75A87B8-8033-4DDB-A231-3FA23D00E907}">
      <dsp:nvSpPr>
        <dsp:cNvPr id="0" name=""/>
        <dsp:cNvSpPr/>
      </dsp:nvSpPr>
      <dsp:spPr>
        <a:xfrm rot="2054219">
          <a:off x="1983547" y="3002123"/>
          <a:ext cx="3017424" cy="32092"/>
        </a:xfrm>
        <a:custGeom>
          <a:avLst/>
          <a:gdLst/>
          <a:ahLst/>
          <a:cxnLst/>
          <a:rect l="0" t="0" r="0" b="0"/>
          <a:pathLst>
            <a:path>
              <a:moveTo>
                <a:pt x="0" y="16046"/>
              </a:moveTo>
              <a:lnTo>
                <a:pt x="3017424" y="160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3416824" y="2942734"/>
        <a:ext cx="150871" cy="150871"/>
      </dsp:txXfrm>
    </dsp:sp>
    <dsp:sp modelId="{B1B66D1E-0F3F-462E-A9F2-5A3A5094AF02}">
      <dsp:nvSpPr>
        <dsp:cNvPr id="0" name=""/>
        <dsp:cNvSpPr/>
      </dsp:nvSpPr>
      <dsp:spPr>
        <a:xfrm>
          <a:off x="4739538" y="3488205"/>
          <a:ext cx="2776758" cy="75758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a:t>
          </a:r>
          <a:r>
            <a:rPr lang="en-US" altLang="zh-CN" sz="1600" kern="1200" dirty="0"/>
            <a:t>5</a:t>
          </a:r>
          <a:r>
            <a:rPr lang="zh-CN" altLang="en-US" sz="1600" kern="1200" dirty="0"/>
            <a:t>）</a:t>
          </a:r>
          <a:r>
            <a:rPr lang="en-US" altLang="zh-CN" sz="1600" kern="1200" dirty="0" err="1"/>
            <a:t>order_target_value</a:t>
          </a:r>
          <a:r>
            <a:rPr lang="zh-CN" altLang="en-US" sz="1600" kern="1200" dirty="0"/>
            <a:t>目标金额下单函数</a:t>
          </a:r>
        </a:p>
      </dsp:txBody>
      <dsp:txXfrm>
        <a:off x="4761727" y="3510394"/>
        <a:ext cx="2732380" cy="713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95E78-29B9-4B2E-B205-0B2858EB5FA7}">
      <dsp:nvSpPr>
        <dsp:cNvPr id="0" name=""/>
        <dsp:cNvSpPr/>
      </dsp:nvSpPr>
      <dsp:spPr>
        <a:xfrm>
          <a:off x="0" y="1629952"/>
          <a:ext cx="1823842" cy="91192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批量交易函数</a:t>
          </a:r>
        </a:p>
      </dsp:txBody>
      <dsp:txXfrm>
        <a:off x="26709" y="1656661"/>
        <a:ext cx="1770424" cy="858503"/>
      </dsp:txXfrm>
    </dsp:sp>
    <dsp:sp modelId="{D593569C-62BB-4823-86A1-1A6FBD4D891D}">
      <dsp:nvSpPr>
        <dsp:cNvPr id="0" name=""/>
        <dsp:cNvSpPr/>
      </dsp:nvSpPr>
      <dsp:spPr>
        <a:xfrm rot="19731616">
          <a:off x="1597173" y="1252229"/>
          <a:ext cx="3146183" cy="40390"/>
        </a:xfrm>
        <a:custGeom>
          <a:avLst/>
          <a:gdLst/>
          <a:ahLst/>
          <a:cxnLst/>
          <a:rect l="0" t="0" r="0" b="0"/>
          <a:pathLst>
            <a:path>
              <a:moveTo>
                <a:pt x="0" y="20195"/>
              </a:moveTo>
              <a:lnTo>
                <a:pt x="3146183" y="201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latin typeface="微软雅黑" panose="020B0503020204020204" pitchFamily="34" charset="-122"/>
            <a:ea typeface="微软雅黑" panose="020B0503020204020204" pitchFamily="34" charset="-122"/>
          </a:endParaRPr>
        </a:p>
      </dsp:txBody>
      <dsp:txXfrm>
        <a:off x="3091610" y="1193769"/>
        <a:ext cx="157309" cy="157309"/>
      </dsp:txXfrm>
    </dsp:sp>
    <dsp:sp modelId="{FDA0EB54-83F4-4A7C-B718-44DFD4B948D2}">
      <dsp:nvSpPr>
        <dsp:cNvPr id="0" name=""/>
        <dsp:cNvSpPr/>
      </dsp:nvSpPr>
      <dsp:spPr>
        <a:xfrm>
          <a:off x="4516687" y="2975"/>
          <a:ext cx="2890643" cy="91192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a:t>
          </a:r>
          <a:r>
            <a:rPr lang="en-US" altLang="zh-CN" sz="1800" kern="1200" dirty="0">
              <a:latin typeface="微软雅黑" panose="020B0503020204020204" pitchFamily="34" charset="-122"/>
              <a:ea typeface="微软雅黑" panose="020B0503020204020204" pitchFamily="34" charset="-122"/>
            </a:rPr>
            <a:t>1</a:t>
          </a:r>
          <a:r>
            <a:rPr lang="zh-CN" altLang="en-US" sz="1800" kern="1200" dirty="0">
              <a:latin typeface="微软雅黑" panose="020B0503020204020204" pitchFamily="34" charset="-122"/>
              <a:ea typeface="微软雅黑" panose="020B0503020204020204" pitchFamily="34" charset="-122"/>
            </a:rPr>
            <a:t>）</a:t>
          </a:r>
          <a:r>
            <a:rPr lang="en-US" altLang="en-US" sz="1800" kern="1200" dirty="0" err="1">
              <a:latin typeface="微软雅黑" panose="020B0503020204020204" pitchFamily="34" charset="-122"/>
              <a:ea typeface="微软雅黑" panose="020B0503020204020204" pitchFamily="34" charset="-122"/>
            </a:rPr>
            <a:t>batch_order.change_to</a:t>
          </a:r>
          <a:endParaRPr lang="zh-CN" altLang="en-US" sz="1800" kern="1200" dirty="0">
            <a:latin typeface="微软雅黑" panose="020B0503020204020204" pitchFamily="34" charset="-122"/>
            <a:ea typeface="微软雅黑" panose="020B0503020204020204" pitchFamily="34" charset="-122"/>
          </a:endParaRPr>
        </a:p>
      </dsp:txBody>
      <dsp:txXfrm>
        <a:off x="4543396" y="29684"/>
        <a:ext cx="2837225" cy="858503"/>
      </dsp:txXfrm>
    </dsp:sp>
    <dsp:sp modelId="{5960573A-7C40-4E74-BF18-FCD3A9D9C002}">
      <dsp:nvSpPr>
        <dsp:cNvPr id="0" name=""/>
        <dsp:cNvSpPr/>
      </dsp:nvSpPr>
      <dsp:spPr>
        <a:xfrm rot="20872815">
          <a:off x="1793147" y="1776583"/>
          <a:ext cx="2754234" cy="40390"/>
        </a:xfrm>
        <a:custGeom>
          <a:avLst/>
          <a:gdLst/>
          <a:ahLst/>
          <a:cxnLst/>
          <a:rect l="0" t="0" r="0" b="0"/>
          <a:pathLst>
            <a:path>
              <a:moveTo>
                <a:pt x="0" y="20195"/>
              </a:moveTo>
              <a:lnTo>
                <a:pt x="2754234" y="201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微软雅黑" panose="020B0503020204020204" pitchFamily="34" charset="-122"/>
            <a:ea typeface="微软雅黑" panose="020B0503020204020204" pitchFamily="34" charset="-122"/>
          </a:endParaRPr>
        </a:p>
      </dsp:txBody>
      <dsp:txXfrm>
        <a:off x="3101408" y="1727923"/>
        <a:ext cx="137711" cy="137711"/>
      </dsp:txXfrm>
    </dsp:sp>
    <dsp:sp modelId="{017086C3-24A4-4421-B4CC-DB863F8508DC}">
      <dsp:nvSpPr>
        <dsp:cNvPr id="0" name=""/>
        <dsp:cNvSpPr/>
      </dsp:nvSpPr>
      <dsp:spPr>
        <a:xfrm>
          <a:off x="4516687" y="1051684"/>
          <a:ext cx="2854860" cy="91192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a:t>
          </a:r>
          <a:r>
            <a:rPr lang="en-US" altLang="zh-CN" sz="1800" kern="1200">
              <a:latin typeface="微软雅黑" panose="020B0503020204020204" pitchFamily="34" charset="-122"/>
              <a:ea typeface="微软雅黑" panose="020B0503020204020204" pitchFamily="34" charset="-122"/>
            </a:rPr>
            <a:t>2</a:t>
          </a:r>
          <a:r>
            <a:rPr lang="zh-CN" altLang="en-US" sz="1800" kern="1200">
              <a:latin typeface="微软雅黑" panose="020B0503020204020204" pitchFamily="34" charset="-122"/>
              <a:ea typeface="微软雅黑" panose="020B0503020204020204" pitchFamily="34" charset="-122"/>
            </a:rPr>
            <a:t>）</a:t>
          </a:r>
          <a:r>
            <a:rPr lang="en-US" altLang="en-US" sz="1800" kern="1200">
              <a:latin typeface="微软雅黑" panose="020B0503020204020204" pitchFamily="34" charset="-122"/>
              <a:ea typeface="微软雅黑" panose="020B0503020204020204" pitchFamily="34" charset="-122"/>
            </a:rPr>
            <a:t>batch_order.position_to</a:t>
          </a:r>
          <a:endParaRPr lang="zh-CN" altLang="en-US" sz="1800" kern="1200" dirty="0">
            <a:latin typeface="微软雅黑" panose="020B0503020204020204" pitchFamily="34" charset="-122"/>
            <a:ea typeface="微软雅黑" panose="020B0503020204020204" pitchFamily="34" charset="-122"/>
          </a:endParaRPr>
        </a:p>
      </dsp:txBody>
      <dsp:txXfrm>
        <a:off x="4543396" y="1078393"/>
        <a:ext cx="2801442" cy="858503"/>
      </dsp:txXfrm>
    </dsp:sp>
    <dsp:sp modelId="{5659C5E6-1E37-4207-8774-0B7CB48C8332}">
      <dsp:nvSpPr>
        <dsp:cNvPr id="0" name=""/>
        <dsp:cNvSpPr/>
      </dsp:nvSpPr>
      <dsp:spPr>
        <a:xfrm rot="594576">
          <a:off x="1803449" y="2300938"/>
          <a:ext cx="2733629" cy="40390"/>
        </a:xfrm>
        <a:custGeom>
          <a:avLst/>
          <a:gdLst/>
          <a:ahLst/>
          <a:cxnLst/>
          <a:rect l="0" t="0" r="0" b="0"/>
          <a:pathLst>
            <a:path>
              <a:moveTo>
                <a:pt x="0" y="20195"/>
              </a:moveTo>
              <a:lnTo>
                <a:pt x="2733629" y="201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微软雅黑" panose="020B0503020204020204" pitchFamily="34" charset="-122"/>
            <a:ea typeface="微软雅黑" panose="020B0503020204020204" pitchFamily="34" charset="-122"/>
          </a:endParaRPr>
        </a:p>
      </dsp:txBody>
      <dsp:txXfrm>
        <a:off x="3101924" y="2252792"/>
        <a:ext cx="136681" cy="136681"/>
      </dsp:txXfrm>
    </dsp:sp>
    <dsp:sp modelId="{03EF0C18-CB5A-4916-9CCB-2E0988263754}">
      <dsp:nvSpPr>
        <dsp:cNvPr id="0" name=""/>
        <dsp:cNvSpPr/>
      </dsp:nvSpPr>
      <dsp:spPr>
        <a:xfrm>
          <a:off x="4516687" y="2100394"/>
          <a:ext cx="2783292" cy="91192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a:t>
          </a:r>
          <a:r>
            <a:rPr lang="en-US" altLang="zh-CN" sz="1800" kern="1200" dirty="0">
              <a:latin typeface="微软雅黑" panose="020B0503020204020204" pitchFamily="34" charset="-122"/>
              <a:ea typeface="微软雅黑" panose="020B0503020204020204" pitchFamily="34" charset="-122"/>
            </a:rPr>
            <a:t>3</a:t>
          </a:r>
          <a:r>
            <a:rPr lang="zh-CN" altLang="en-US" sz="1800" kern="1200" dirty="0">
              <a:latin typeface="微软雅黑" panose="020B0503020204020204" pitchFamily="34" charset="-122"/>
              <a:ea typeface="微软雅黑" panose="020B0503020204020204" pitchFamily="34" charset="-122"/>
            </a:rPr>
            <a:t>）</a:t>
          </a:r>
          <a:endParaRPr lang="en-US" altLang="zh-CN" sz="1800" kern="1200" dirty="0">
            <a:latin typeface="微软雅黑" panose="020B0503020204020204" pitchFamily="34" charset="-122"/>
            <a:ea typeface="微软雅黑" panose="020B0503020204020204" pitchFamily="34" charset="-122"/>
          </a:endParaRPr>
        </a:p>
        <a:p>
          <a:pPr marL="0" lvl="0" indent="0" algn="ctr" defTabSz="800100">
            <a:lnSpc>
              <a:spcPct val="90000"/>
            </a:lnSpc>
            <a:spcBef>
              <a:spcPct val="0"/>
            </a:spcBef>
            <a:spcAft>
              <a:spcPct val="35000"/>
            </a:spcAft>
            <a:buNone/>
          </a:pPr>
          <a:r>
            <a:rPr lang="en-US" altLang="en-US" sz="1800" kern="1200" dirty="0" err="1">
              <a:latin typeface="微软雅黑" panose="020B0503020204020204" pitchFamily="34" charset="-122"/>
              <a:ea typeface="微软雅黑" panose="020B0503020204020204" pitchFamily="34" charset="-122"/>
            </a:rPr>
            <a:t>batch_order.sell_all</a:t>
          </a:r>
          <a:endParaRPr lang="zh-CN" altLang="en-US" sz="1800" kern="1200" dirty="0">
            <a:latin typeface="微软雅黑" panose="020B0503020204020204" pitchFamily="34" charset="-122"/>
            <a:ea typeface="微软雅黑" panose="020B0503020204020204" pitchFamily="34" charset="-122"/>
          </a:endParaRPr>
        </a:p>
      </dsp:txBody>
      <dsp:txXfrm>
        <a:off x="4543396" y="2127103"/>
        <a:ext cx="2729874" cy="858503"/>
      </dsp:txXfrm>
    </dsp:sp>
    <dsp:sp modelId="{36A1A5DC-6076-4ECE-8EFF-4459E8FB1786}">
      <dsp:nvSpPr>
        <dsp:cNvPr id="0" name=""/>
        <dsp:cNvSpPr/>
      </dsp:nvSpPr>
      <dsp:spPr>
        <a:xfrm rot="1765754">
          <a:off x="1624364" y="2825293"/>
          <a:ext cx="3091801" cy="40390"/>
        </a:xfrm>
        <a:custGeom>
          <a:avLst/>
          <a:gdLst/>
          <a:ahLst/>
          <a:cxnLst/>
          <a:rect l="0" t="0" r="0" b="0"/>
          <a:pathLst>
            <a:path>
              <a:moveTo>
                <a:pt x="0" y="20195"/>
              </a:moveTo>
              <a:lnTo>
                <a:pt x="3091801" y="201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latin typeface="微软雅黑" panose="020B0503020204020204" pitchFamily="34" charset="-122"/>
            <a:ea typeface="微软雅黑" panose="020B0503020204020204" pitchFamily="34" charset="-122"/>
          </a:endParaRPr>
        </a:p>
      </dsp:txBody>
      <dsp:txXfrm>
        <a:off x="3092969" y="2768193"/>
        <a:ext cx="154590" cy="154590"/>
      </dsp:txXfrm>
    </dsp:sp>
    <dsp:sp modelId="{57D9B3CB-3ED4-4705-817C-6BD7250E13C2}">
      <dsp:nvSpPr>
        <dsp:cNvPr id="0" name=""/>
        <dsp:cNvSpPr/>
      </dsp:nvSpPr>
      <dsp:spPr>
        <a:xfrm>
          <a:off x="4516687" y="3149103"/>
          <a:ext cx="2854860" cy="91192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a:t>
          </a:r>
          <a:r>
            <a:rPr lang="en-US" altLang="zh-CN" sz="1800" kern="1200" dirty="0">
              <a:latin typeface="微软雅黑" panose="020B0503020204020204" pitchFamily="34" charset="-122"/>
              <a:ea typeface="微软雅黑" panose="020B0503020204020204" pitchFamily="34" charset="-122"/>
            </a:rPr>
            <a:t>4</a:t>
          </a:r>
          <a:r>
            <a:rPr lang="zh-CN" altLang="en-US" sz="1800" kern="1200" dirty="0">
              <a:latin typeface="微软雅黑" panose="020B0503020204020204" pitchFamily="34" charset="-122"/>
              <a:ea typeface="微软雅黑" panose="020B0503020204020204" pitchFamily="34" charset="-122"/>
            </a:rPr>
            <a:t>）</a:t>
          </a:r>
          <a:endParaRPr lang="en-US" altLang="zh-CN" sz="1800" kern="1200" dirty="0">
            <a:latin typeface="微软雅黑" panose="020B0503020204020204" pitchFamily="34" charset="-122"/>
            <a:ea typeface="微软雅黑" panose="020B0503020204020204" pitchFamily="34" charset="-122"/>
          </a:endParaRPr>
        </a:p>
        <a:p>
          <a:pPr marL="0" lvl="0" indent="0" algn="ctr" defTabSz="800100">
            <a:lnSpc>
              <a:spcPct val="90000"/>
            </a:lnSpc>
            <a:spcBef>
              <a:spcPct val="0"/>
            </a:spcBef>
            <a:spcAft>
              <a:spcPct val="35000"/>
            </a:spcAft>
            <a:buNone/>
          </a:pPr>
          <a:r>
            <a:rPr lang="en-US" altLang="en-US" sz="1800" kern="1200" dirty="0" err="1">
              <a:latin typeface="微软雅黑" panose="020B0503020204020204" pitchFamily="34" charset="-122"/>
              <a:ea typeface="微软雅黑" panose="020B0503020204020204" pitchFamily="34" charset="-122"/>
            </a:rPr>
            <a:t>batch_order.sell</a:t>
          </a:r>
          <a:endParaRPr lang="zh-CN" altLang="en-US" sz="1800" kern="1200" dirty="0">
            <a:latin typeface="微软雅黑" panose="020B0503020204020204" pitchFamily="34" charset="-122"/>
            <a:ea typeface="微软雅黑" panose="020B0503020204020204" pitchFamily="34" charset="-122"/>
          </a:endParaRPr>
        </a:p>
      </dsp:txBody>
      <dsp:txXfrm>
        <a:off x="4543396" y="3175812"/>
        <a:ext cx="2801442" cy="8585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95E78-29B9-4B2E-B205-0B2858EB5FA7}">
      <dsp:nvSpPr>
        <dsp:cNvPr id="0" name=""/>
        <dsp:cNvSpPr/>
      </dsp:nvSpPr>
      <dsp:spPr>
        <a:xfrm>
          <a:off x="0" y="1629952"/>
          <a:ext cx="1823842" cy="91192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查询函数</a:t>
          </a:r>
        </a:p>
      </dsp:txBody>
      <dsp:txXfrm>
        <a:off x="26709" y="1656661"/>
        <a:ext cx="1770424" cy="858503"/>
      </dsp:txXfrm>
    </dsp:sp>
    <dsp:sp modelId="{D593569C-62BB-4823-86A1-1A6FBD4D891D}">
      <dsp:nvSpPr>
        <dsp:cNvPr id="0" name=""/>
        <dsp:cNvSpPr/>
      </dsp:nvSpPr>
      <dsp:spPr>
        <a:xfrm rot="19774534">
          <a:off x="1602635" y="1252229"/>
          <a:ext cx="3212819" cy="40390"/>
        </a:xfrm>
        <a:custGeom>
          <a:avLst/>
          <a:gdLst/>
          <a:ahLst/>
          <a:cxnLst/>
          <a:rect l="0" t="0" r="0" b="0"/>
          <a:pathLst>
            <a:path>
              <a:moveTo>
                <a:pt x="0" y="20195"/>
              </a:moveTo>
              <a:lnTo>
                <a:pt x="3212819" y="201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latin typeface="微软雅黑" panose="020B0503020204020204" pitchFamily="34" charset="-122"/>
            <a:ea typeface="微软雅黑" panose="020B0503020204020204" pitchFamily="34" charset="-122"/>
          </a:endParaRPr>
        </a:p>
      </dsp:txBody>
      <dsp:txXfrm>
        <a:off x="3128725" y="1192103"/>
        <a:ext cx="160640" cy="160640"/>
      </dsp:txXfrm>
    </dsp:sp>
    <dsp:sp modelId="{FDA0EB54-83F4-4A7C-B718-44DFD4B948D2}">
      <dsp:nvSpPr>
        <dsp:cNvPr id="0" name=""/>
        <dsp:cNvSpPr/>
      </dsp:nvSpPr>
      <dsp:spPr>
        <a:xfrm>
          <a:off x="4594249" y="2975"/>
          <a:ext cx="2230248" cy="91192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a:t>
          </a:r>
          <a:r>
            <a:rPr lang="en-US" altLang="zh-CN" sz="1800" kern="1200" dirty="0">
              <a:latin typeface="微软雅黑" panose="020B0503020204020204" pitchFamily="34" charset="-122"/>
              <a:ea typeface="微软雅黑" panose="020B0503020204020204" pitchFamily="34" charset="-122"/>
            </a:rPr>
            <a:t>1</a:t>
          </a:r>
          <a:r>
            <a:rPr lang="zh-CN" altLang="en-US" sz="1800" kern="1200" dirty="0">
              <a:latin typeface="微软雅黑" panose="020B0503020204020204" pitchFamily="34" charset="-122"/>
              <a:ea typeface="微软雅黑" panose="020B0503020204020204" pitchFamily="34" charset="-122"/>
            </a:rPr>
            <a:t>）</a:t>
          </a:r>
          <a:r>
            <a:rPr lang="en-US" altLang="zh-CN" sz="1800" kern="1200" dirty="0" err="1">
              <a:latin typeface="微软雅黑" panose="020B0503020204020204" pitchFamily="34" charset="-122"/>
              <a:ea typeface="微软雅黑" panose="020B0503020204020204" pitchFamily="34" charset="-122"/>
            </a:rPr>
            <a:t>query_current</a:t>
          </a:r>
          <a:r>
            <a:rPr lang="zh-CN" altLang="en-US" sz="1800" kern="1200" dirty="0">
              <a:latin typeface="微软雅黑" panose="020B0503020204020204" pitchFamily="34" charset="-122"/>
              <a:ea typeface="微软雅黑" panose="020B0503020204020204" pitchFamily="34" charset="-122"/>
            </a:rPr>
            <a:t>行情查询函数</a:t>
          </a:r>
        </a:p>
      </dsp:txBody>
      <dsp:txXfrm>
        <a:off x="4620958" y="29684"/>
        <a:ext cx="2176830" cy="858503"/>
      </dsp:txXfrm>
    </dsp:sp>
    <dsp:sp modelId="{FFF4E54E-22BE-43E9-8D2E-5433F16EFC2A}">
      <dsp:nvSpPr>
        <dsp:cNvPr id="0" name=""/>
        <dsp:cNvSpPr/>
      </dsp:nvSpPr>
      <dsp:spPr>
        <a:xfrm rot="20892595">
          <a:off x="1793988" y="1776583"/>
          <a:ext cx="2830114" cy="40390"/>
        </a:xfrm>
        <a:custGeom>
          <a:avLst/>
          <a:gdLst/>
          <a:ahLst/>
          <a:cxnLst/>
          <a:rect l="0" t="0" r="0" b="0"/>
          <a:pathLst>
            <a:path>
              <a:moveTo>
                <a:pt x="0" y="20195"/>
              </a:moveTo>
              <a:lnTo>
                <a:pt x="2830114" y="201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latin typeface="微软雅黑" panose="020B0503020204020204" pitchFamily="34" charset="-122"/>
            <a:ea typeface="微软雅黑" panose="020B0503020204020204" pitchFamily="34" charset="-122"/>
          </a:endParaRPr>
        </a:p>
      </dsp:txBody>
      <dsp:txXfrm>
        <a:off x="3138292" y="1726026"/>
        <a:ext cx="141505" cy="141505"/>
      </dsp:txXfrm>
    </dsp:sp>
    <dsp:sp modelId="{BFC93FFD-C9F2-44F7-82B4-ED5D0FDDDAD5}">
      <dsp:nvSpPr>
        <dsp:cNvPr id="0" name=""/>
        <dsp:cNvSpPr/>
      </dsp:nvSpPr>
      <dsp:spPr>
        <a:xfrm>
          <a:off x="4594249" y="1051684"/>
          <a:ext cx="2146388" cy="91192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a:t>
          </a:r>
          <a:r>
            <a:rPr lang="en-US" altLang="zh-CN" sz="1800" kern="1200" dirty="0">
              <a:latin typeface="微软雅黑" panose="020B0503020204020204" pitchFamily="34" charset="-122"/>
              <a:ea typeface="微软雅黑" panose="020B0503020204020204" pitchFamily="34" charset="-122"/>
            </a:rPr>
            <a:t>2</a:t>
          </a:r>
          <a:r>
            <a:rPr lang="zh-CN" altLang="en-US" sz="1800" kern="1200" dirty="0">
              <a:latin typeface="微软雅黑" panose="020B0503020204020204" pitchFamily="34" charset="-122"/>
              <a:ea typeface="微软雅黑" panose="020B0503020204020204" pitchFamily="34" charset="-122"/>
            </a:rPr>
            <a:t>）</a:t>
          </a:r>
          <a:r>
            <a:rPr lang="en-US" altLang="zh-CN" sz="1800" kern="1200" dirty="0" err="1">
              <a:latin typeface="微软雅黑" panose="020B0503020204020204" pitchFamily="34" charset="-122"/>
              <a:ea typeface="微软雅黑" panose="020B0503020204020204" pitchFamily="34" charset="-122"/>
            </a:rPr>
            <a:t>query_order</a:t>
          </a:r>
          <a:r>
            <a:rPr lang="zh-CN" altLang="en-US" sz="1800" kern="1200" dirty="0">
              <a:latin typeface="微软雅黑" panose="020B0503020204020204" pitchFamily="34" charset="-122"/>
              <a:ea typeface="微软雅黑" panose="020B0503020204020204" pitchFamily="34" charset="-122"/>
            </a:rPr>
            <a:t>订单查询函数</a:t>
          </a:r>
        </a:p>
      </dsp:txBody>
      <dsp:txXfrm>
        <a:off x="4620958" y="1078393"/>
        <a:ext cx="2092970" cy="858503"/>
      </dsp:txXfrm>
    </dsp:sp>
    <dsp:sp modelId="{1BF3BA13-D1AB-4EEC-9AF5-D7BE9505EB1D}">
      <dsp:nvSpPr>
        <dsp:cNvPr id="0" name=""/>
        <dsp:cNvSpPr/>
      </dsp:nvSpPr>
      <dsp:spPr>
        <a:xfrm rot="578247">
          <a:off x="1804012" y="2300938"/>
          <a:ext cx="2810065" cy="40390"/>
        </a:xfrm>
        <a:custGeom>
          <a:avLst/>
          <a:gdLst/>
          <a:ahLst/>
          <a:cxnLst/>
          <a:rect l="0" t="0" r="0" b="0"/>
          <a:pathLst>
            <a:path>
              <a:moveTo>
                <a:pt x="0" y="20195"/>
              </a:moveTo>
              <a:lnTo>
                <a:pt x="2810065" y="201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latin typeface="微软雅黑" panose="020B0503020204020204" pitchFamily="34" charset="-122"/>
            <a:ea typeface="微软雅黑" panose="020B0503020204020204" pitchFamily="34" charset="-122"/>
          </a:endParaRPr>
        </a:p>
      </dsp:txBody>
      <dsp:txXfrm>
        <a:off x="3138793" y="2250882"/>
        <a:ext cx="140503" cy="140503"/>
      </dsp:txXfrm>
    </dsp:sp>
    <dsp:sp modelId="{B745D828-C887-449F-ABBB-AE3367923400}">
      <dsp:nvSpPr>
        <dsp:cNvPr id="0" name=""/>
        <dsp:cNvSpPr/>
      </dsp:nvSpPr>
      <dsp:spPr>
        <a:xfrm>
          <a:off x="4594249" y="2100394"/>
          <a:ext cx="2146388" cy="91192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a:t>
          </a:r>
          <a:r>
            <a:rPr lang="en-US" altLang="zh-CN" sz="1800" kern="1200" dirty="0">
              <a:latin typeface="微软雅黑" panose="020B0503020204020204" pitchFamily="34" charset="-122"/>
              <a:ea typeface="微软雅黑" panose="020B0503020204020204" pitchFamily="34" charset="-122"/>
            </a:rPr>
            <a:t>3</a:t>
          </a:r>
          <a:r>
            <a:rPr lang="zh-CN" altLang="en-US" sz="1800" kern="1200" dirty="0">
              <a:latin typeface="微软雅黑" panose="020B0503020204020204" pitchFamily="34" charset="-122"/>
              <a:ea typeface="微软雅黑" panose="020B0503020204020204" pitchFamily="34" charset="-122"/>
            </a:rPr>
            <a:t>）</a:t>
          </a:r>
          <a:r>
            <a:rPr lang="en-US" altLang="zh-CN" sz="1800" kern="1200" dirty="0" err="1">
              <a:latin typeface="微软雅黑" panose="020B0503020204020204" pitchFamily="34" charset="-122"/>
              <a:ea typeface="微软雅黑" panose="020B0503020204020204" pitchFamily="34" charset="-122"/>
            </a:rPr>
            <a:t>query_position</a:t>
          </a:r>
          <a:r>
            <a:rPr lang="zh-CN" altLang="en-US" sz="1800" kern="1200" dirty="0">
              <a:latin typeface="微软雅黑" panose="020B0503020204020204" pitchFamily="34" charset="-122"/>
              <a:ea typeface="微软雅黑" panose="020B0503020204020204" pitchFamily="34" charset="-122"/>
            </a:rPr>
            <a:t>持仓查询函数</a:t>
          </a:r>
        </a:p>
      </dsp:txBody>
      <dsp:txXfrm>
        <a:off x="4620958" y="2127103"/>
        <a:ext cx="2092970" cy="858503"/>
      </dsp:txXfrm>
    </dsp:sp>
    <dsp:sp modelId="{36A1A5DC-6076-4ECE-8EFF-4459E8FB1786}">
      <dsp:nvSpPr>
        <dsp:cNvPr id="0" name=""/>
        <dsp:cNvSpPr/>
      </dsp:nvSpPr>
      <dsp:spPr>
        <a:xfrm rot="1724288">
          <a:off x="1629253" y="2825293"/>
          <a:ext cx="3159584" cy="40390"/>
        </a:xfrm>
        <a:custGeom>
          <a:avLst/>
          <a:gdLst/>
          <a:ahLst/>
          <a:cxnLst/>
          <a:rect l="0" t="0" r="0" b="0"/>
          <a:pathLst>
            <a:path>
              <a:moveTo>
                <a:pt x="0" y="20195"/>
              </a:moveTo>
              <a:lnTo>
                <a:pt x="3159584" y="201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latin typeface="微软雅黑" panose="020B0503020204020204" pitchFamily="34" charset="-122"/>
            <a:ea typeface="微软雅黑" panose="020B0503020204020204" pitchFamily="34" charset="-122"/>
          </a:endParaRPr>
        </a:p>
      </dsp:txBody>
      <dsp:txXfrm>
        <a:off x="3130055" y="2766498"/>
        <a:ext cx="157979" cy="157979"/>
      </dsp:txXfrm>
    </dsp:sp>
    <dsp:sp modelId="{57D9B3CB-3ED4-4705-817C-6BD7250E13C2}">
      <dsp:nvSpPr>
        <dsp:cNvPr id="0" name=""/>
        <dsp:cNvSpPr/>
      </dsp:nvSpPr>
      <dsp:spPr>
        <a:xfrm>
          <a:off x="4594249" y="3149103"/>
          <a:ext cx="2146388" cy="91192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a:t>
          </a:r>
          <a:r>
            <a:rPr lang="en-US" altLang="zh-CN" sz="1800" kern="1200" dirty="0">
              <a:latin typeface="微软雅黑" panose="020B0503020204020204" pitchFamily="34" charset="-122"/>
              <a:ea typeface="微软雅黑" panose="020B0503020204020204" pitchFamily="34" charset="-122"/>
            </a:rPr>
            <a:t>4</a:t>
          </a:r>
          <a:r>
            <a:rPr lang="zh-CN" altLang="en-US" sz="1800" kern="1200" dirty="0">
              <a:latin typeface="微软雅黑" panose="020B0503020204020204" pitchFamily="34" charset="-122"/>
              <a:ea typeface="微软雅黑" panose="020B0503020204020204" pitchFamily="34" charset="-122"/>
            </a:rPr>
            <a:t>）</a:t>
          </a:r>
          <a:r>
            <a:rPr lang="en-US" altLang="zh-CN" sz="1800" kern="1200" dirty="0" err="1">
              <a:latin typeface="微软雅黑" panose="020B0503020204020204" pitchFamily="34" charset="-122"/>
              <a:ea typeface="微软雅黑" panose="020B0503020204020204" pitchFamily="34" charset="-122"/>
            </a:rPr>
            <a:t>query_capital</a:t>
          </a:r>
          <a:r>
            <a:rPr lang="zh-CN" altLang="en-US" sz="1800" kern="1200" dirty="0">
              <a:latin typeface="微软雅黑" panose="020B0503020204020204" pitchFamily="34" charset="-122"/>
              <a:ea typeface="微软雅黑" panose="020B0503020204020204" pitchFamily="34" charset="-122"/>
            </a:rPr>
            <a:t>账户查询函数</a:t>
          </a:r>
        </a:p>
      </dsp:txBody>
      <dsp:txXfrm>
        <a:off x="4620958" y="3175812"/>
        <a:ext cx="2092970" cy="8585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EAC6D28B-950A-4851-BCA7-0B0147043461}" type="datetimeFigureOut">
              <a:rPr lang="zh-CN" altLang="en-US"/>
              <a:pPr>
                <a:defRPr/>
              </a:pPr>
              <a:t>2024/2/27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AD20EE9-A50D-4604-88FA-35729E535F03}" type="slidenum">
              <a:rPr lang="zh-CN" altLang="en-US"/>
              <a:pPr/>
              <a:t>‹#›</a:t>
            </a:fld>
            <a:endParaRPr lang="zh-CN" altLang="en-US"/>
          </a:p>
        </p:txBody>
      </p:sp>
    </p:spTree>
    <p:extLst>
      <p:ext uri="{BB962C8B-B14F-4D97-AF65-F5344CB8AC3E}">
        <p14:creationId xmlns:p14="http://schemas.microsoft.com/office/powerpoint/2010/main" val="23610304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2192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grpSp>
      </p:grpSp>
      <p:sp>
        <p:nvSpPr>
          <p:cNvPr id="14355"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zh-CN" altLang="en-US" noProof="0"/>
              <a:t>单击此处编辑母版标题样式</a:t>
            </a:r>
          </a:p>
        </p:txBody>
      </p:sp>
      <p:sp>
        <p:nvSpPr>
          <p:cNvPr id="14356"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zh-CN" altLang="en-US" noProof="0"/>
              <a:t>单击此处编辑母版副标题样式</a:t>
            </a:r>
          </a:p>
        </p:txBody>
      </p:sp>
      <p:sp>
        <p:nvSpPr>
          <p:cNvPr id="18" name="Rectangle 16"/>
          <p:cNvSpPr>
            <a:spLocks noGrp="1" noChangeArrowheads="1"/>
          </p:cNvSpPr>
          <p:nvPr>
            <p:ph type="dt" sz="half" idx="10"/>
          </p:nvPr>
        </p:nvSpPr>
        <p:spPr>
          <a:xfrm>
            <a:off x="609600" y="6248400"/>
            <a:ext cx="28448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fld id="{675431BF-D0EC-4AEA-B1D5-C70C0ECBC99E}" type="slidenum">
              <a:rPr lang="en-US" altLang="zh-CN"/>
              <a:pPr/>
              <a:t>‹#›</a:t>
            </a:fld>
            <a:endParaRPr lang="en-US" altLang="zh-CN"/>
          </a:p>
        </p:txBody>
      </p:sp>
    </p:spTree>
    <p:extLst>
      <p:ext uri="{BB962C8B-B14F-4D97-AF65-F5344CB8AC3E}">
        <p14:creationId xmlns:p14="http://schemas.microsoft.com/office/powerpoint/2010/main" val="267331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5978E97C-FC1B-4BE1-BD9A-510F66A352B7}" type="slidenum">
              <a:rPr lang="en-US" altLang="zh-CN"/>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24594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457200"/>
            <a:ext cx="27432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0264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8DA5BE9F-36B2-4713-A151-ED762D739508}" type="slidenum">
              <a:rPr lang="en-US" altLang="zh-CN"/>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08462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5C076168-3AD3-492C-ADD4-767CC5D12AC1}" type="slidenum">
              <a:rPr lang="en-US" altLang="zh-CN"/>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49826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63724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482503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403838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451190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580206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857641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971794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98010835-B589-412E-82BD-90FCDF0B7F6A}" type="slidenum">
              <a:rPr lang="en-US" altLang="zh-CN"/>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229601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42492908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867653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703590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41976354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5885677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52761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352772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537181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584156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70863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D1919389-8048-41CB-A092-96D02915500C}" type="slidenum">
              <a:rPr lang="en-US" altLang="zh-CN"/>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83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5390479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310997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3577545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845823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4050516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3631926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1626704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9183689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2720764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634814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E7F025C6-2688-4169-A350-38710E46C381}" type="slidenum">
              <a:rPr lang="en-US" altLang="zh-CN"/>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753667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8590780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4534658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7750942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5099733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6871814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2261654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5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6078000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6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3440687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7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47700712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8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91370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fld id="{1A9B96EF-62AB-4574-8380-81171DBBCB19}" type="slidenum">
              <a:rPr lang="en-US" altLang="zh-CN"/>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76741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9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2347579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0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3190592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1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5703901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2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6444786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8199596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4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5303831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5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7145895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6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8324222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7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51464078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8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497793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fld id="{5427011E-30EE-48FD-B232-827B5F8527CE}" type="slidenum">
              <a:rPr lang="en-US" altLang="zh-CN"/>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2226788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9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41567067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0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66884831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51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8320589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2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1608526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3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7870484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54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85303286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55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3579908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56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2859732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57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20912156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58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1657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fld id="{21B7F37F-3EE6-4ADC-B686-8B623F8D657E}" type="slidenum">
              <a:rPr lang="en-US" altLang="zh-CN"/>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7106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9F429F47-E5AE-4DB9-AAD5-C67AD755E160}" type="slidenum">
              <a:rPr lang="en-US" altLang="zh-CN"/>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925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C28F020B-6723-42DF-B3FD-9A6443F99160}" type="slidenum">
              <a:rPr lang="en-US" altLang="zh-CN"/>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6367412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ftr" sz="quarter" idx="3"/>
          </p:nvPr>
        </p:nvSpPr>
        <p:spPr bwMode="auto">
          <a:xfrm>
            <a:off x="4165600" y="6248400"/>
            <a:ext cx="3860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n-US" altLang="zh-CN"/>
          </a:p>
        </p:txBody>
      </p:sp>
      <p:sp>
        <p:nvSpPr>
          <p:cNvPr id="13315" name="Rectangle 3"/>
          <p:cNvSpPr>
            <a:spLocks noGrp="1" noChangeArrowheads="1"/>
          </p:cNvSpPr>
          <p:nvPr>
            <p:ph type="sldNum" sz="quarter" idx="4"/>
          </p:nvPr>
        </p:nvSpPr>
        <p:spPr bwMode="auto">
          <a:xfrm>
            <a:off x="8737600" y="6248400"/>
            <a:ext cx="2844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C8F8C36D-4FE1-4D98-ABA9-4B76B0BC0D72}" type="slidenum">
              <a:rPr lang="en-US" altLang="zh-CN"/>
              <a:pPr/>
              <a:t>‹#›</a:t>
            </a:fld>
            <a:endParaRPr lang="en-US" altLang="zh-CN"/>
          </a:p>
        </p:txBody>
      </p:sp>
      <p:grpSp>
        <p:nvGrpSpPr>
          <p:cNvPr id="1028" name="Group 4"/>
          <p:cNvGrpSpPr>
            <a:grpSpLocks/>
          </p:cNvGrpSpPr>
          <p:nvPr/>
        </p:nvGrpSpPr>
        <p:grpSpPr bwMode="auto">
          <a:xfrm>
            <a:off x="0" y="0"/>
            <a:ext cx="12192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zh-CN" altLang="zh-CN"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zh-CN" altLang="zh-CN">
                <a:solidFill>
                  <a:schemeClr val="hlink"/>
                </a:solidFill>
                <a:latin typeface="Arial" charset="0"/>
              </a:endParaRPr>
            </a:p>
          </p:txBody>
        </p:sp>
        <p:sp>
          <p:nvSpPr>
            <p:cNvPr id="1035"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zh-CN" altLang="zh-CN">
                <a:solidFill>
                  <a:schemeClr val="hlink"/>
                </a:solidFill>
                <a:latin typeface="Arial" charset="0"/>
              </a:endParaRPr>
            </a:p>
          </p:txBody>
        </p:sp>
        <p:sp>
          <p:nvSpPr>
            <p:cNvPr id="1036"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zh-CN" altLang="zh-CN">
                <a:solidFill>
                  <a:schemeClr val="accent2"/>
                </a:solidFill>
                <a:latin typeface="Arial" charset="0"/>
              </a:endParaRPr>
            </a:p>
          </p:txBody>
        </p:sp>
        <p:sp>
          <p:nvSpPr>
            <p:cNvPr id="1037"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zh-CN" altLang="zh-CN">
                <a:solidFill>
                  <a:schemeClr val="hlink"/>
                </a:solidFill>
                <a:latin typeface="Arial" charset="0"/>
              </a:endParaRPr>
            </a:p>
          </p:txBody>
        </p:sp>
        <p:sp>
          <p:nvSpPr>
            <p:cNvPr id="1038"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zh-CN" altLang="zh-CN">
                <a:solidFill>
                  <a:schemeClr val="accent2"/>
                </a:solidFill>
                <a:latin typeface="Arial" charset="0"/>
              </a:endParaRPr>
            </a:p>
          </p:txBody>
        </p:sp>
        <p:sp>
          <p:nvSpPr>
            <p:cNvPr id="1040"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zh-CN" altLang="zh-CN">
                <a:solidFill>
                  <a:schemeClr val="accent2"/>
                </a:solidFill>
                <a:latin typeface="Arial" charset="0"/>
              </a:endParaRPr>
            </a:p>
          </p:txBody>
        </p:sp>
      </p:grpSp>
      <p:sp>
        <p:nvSpPr>
          <p:cNvPr id="1029" name="Rectangle 14"/>
          <p:cNvSpPr>
            <a:spLocks noGrp="1" noChangeArrowheads="1"/>
          </p:cNvSpPr>
          <p:nvPr>
            <p:ph type="title"/>
          </p:nvPr>
        </p:nvSpPr>
        <p:spPr bwMode="auto">
          <a:xfrm>
            <a:off x="609600" y="457200"/>
            <a:ext cx="10972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609600" y="1981200"/>
            <a:ext cx="10972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328" name="Rectangle 16"/>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4429"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 id="2147484428" r:id="rId12"/>
    <p:sldLayoutId id="2147484431" r:id="rId13"/>
    <p:sldLayoutId id="2147484432" r:id="rId14"/>
    <p:sldLayoutId id="2147484433" r:id="rId15"/>
    <p:sldLayoutId id="2147484434" r:id="rId16"/>
    <p:sldLayoutId id="2147484435" r:id="rId17"/>
    <p:sldLayoutId id="2147484436" r:id="rId18"/>
    <p:sldLayoutId id="2147484437" r:id="rId19"/>
    <p:sldLayoutId id="2147484438" r:id="rId20"/>
    <p:sldLayoutId id="2147484439" r:id="rId21"/>
    <p:sldLayoutId id="2147484441" r:id="rId22"/>
    <p:sldLayoutId id="2147484442" r:id="rId23"/>
    <p:sldLayoutId id="2147484443" r:id="rId24"/>
    <p:sldLayoutId id="2147484444" r:id="rId25"/>
    <p:sldLayoutId id="2147484445" r:id="rId26"/>
    <p:sldLayoutId id="2147484446" r:id="rId27"/>
    <p:sldLayoutId id="2147484447" r:id="rId28"/>
    <p:sldLayoutId id="2147484448" r:id="rId29"/>
    <p:sldLayoutId id="2147484449" r:id="rId30"/>
    <p:sldLayoutId id="2147484450" r:id="rId31"/>
    <p:sldLayoutId id="2147484451" r:id="rId32"/>
    <p:sldLayoutId id="2147484452" r:id="rId33"/>
    <p:sldLayoutId id="2147484453" r:id="rId34"/>
    <p:sldLayoutId id="2147484454" r:id="rId35"/>
    <p:sldLayoutId id="2147484455" r:id="rId36"/>
    <p:sldLayoutId id="2147484456" r:id="rId37"/>
    <p:sldLayoutId id="2147484457" r:id="rId38"/>
    <p:sldLayoutId id="2147484458" r:id="rId39"/>
    <p:sldLayoutId id="2147484459" r:id="rId40"/>
    <p:sldLayoutId id="2147484460" r:id="rId41"/>
    <p:sldLayoutId id="2147484461" r:id="rId42"/>
    <p:sldLayoutId id="2147484462" r:id="rId43"/>
    <p:sldLayoutId id="2147484463" r:id="rId44"/>
    <p:sldLayoutId id="2147484464" r:id="rId45"/>
    <p:sldLayoutId id="2147484465" r:id="rId46"/>
    <p:sldLayoutId id="2147484466" r:id="rId47"/>
    <p:sldLayoutId id="2147484467" r:id="rId48"/>
    <p:sldLayoutId id="2147484468" r:id="rId49"/>
    <p:sldLayoutId id="2147484469" r:id="rId50"/>
    <p:sldLayoutId id="2147484470" r:id="rId51"/>
    <p:sldLayoutId id="2147484471" r:id="rId52"/>
    <p:sldLayoutId id="2147484472" r:id="rId53"/>
    <p:sldLayoutId id="2147484473" r:id="rId54"/>
    <p:sldLayoutId id="2147484474" r:id="rId55"/>
    <p:sldLayoutId id="2147484475" r:id="rId56"/>
    <p:sldLayoutId id="2147484476" r:id="rId57"/>
    <p:sldLayoutId id="2147484477" r:id="rId58"/>
    <p:sldLayoutId id="2147484478" r:id="rId59"/>
    <p:sldLayoutId id="2147484479" r:id="rId60"/>
    <p:sldLayoutId id="2147484480" r:id="rId61"/>
    <p:sldLayoutId id="2147484481" r:id="rId62"/>
    <p:sldLayoutId id="2147484482" r:id="rId63"/>
    <p:sldLayoutId id="2147484483" r:id="rId64"/>
    <p:sldLayoutId id="2147484484" r:id="rId65"/>
    <p:sldLayoutId id="2147484485" r:id="rId66"/>
    <p:sldLayoutId id="2147484486" r:id="rId67"/>
    <p:sldLayoutId id="2147484487" r:id="rId68"/>
    <p:sldLayoutId id="2147484488" r:id="rId69"/>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810000" y="1920875"/>
            <a:ext cx="6019800" cy="2209800"/>
          </a:xfrm>
        </p:spPr>
        <p:txBody>
          <a:bodyPr/>
          <a:lstStyle/>
          <a:p>
            <a:pPr algn="ctr">
              <a:spcBef>
                <a:spcPct val="100000"/>
              </a:spcBef>
              <a:spcAft>
                <a:spcPct val="100000"/>
              </a:spcAft>
            </a:pPr>
            <a:r>
              <a:rPr lang="zh-CN" altLang="en-US" sz="5400" dirty="0">
                <a:solidFill>
                  <a:schemeClr val="bg1"/>
                </a:solidFill>
                <a:latin typeface="黑体" panose="02010609060101010101" pitchFamily="49" charset="-122"/>
                <a:ea typeface="黑体" panose="02010609060101010101" pitchFamily="49" charset="-122"/>
              </a:rPr>
              <a:t>量化投资策略评估与归因分析</a:t>
            </a:r>
          </a:p>
        </p:txBody>
      </p:sp>
      <p:sp>
        <p:nvSpPr>
          <p:cNvPr id="2" name="灯片编号占位符 1"/>
          <p:cNvSpPr>
            <a:spLocks noGrp="1"/>
          </p:cNvSpPr>
          <p:nvPr>
            <p:ph type="sldNum" sz="quarter" idx="12"/>
          </p:nvPr>
        </p:nvSpPr>
        <p:spPr/>
        <p:txBody>
          <a:bodyPr/>
          <a:lstStyle/>
          <a:p>
            <a:pPr>
              <a:defRPr/>
            </a:pPr>
            <a:fld id="{B962CF6C-456F-4F02-8815-9E8071206D89}" type="slidenum">
              <a:rPr lang="en-US" altLang="zh-CN" smtClean="0"/>
              <a:pPr>
                <a:defRPr/>
              </a:pPr>
              <a:t>1</a:t>
            </a:fld>
            <a:endParaRPr lang="en-US" altLang="zh-CN"/>
          </a:p>
        </p:txBody>
      </p:sp>
      <p:sp>
        <p:nvSpPr>
          <p:cNvPr id="6" name="Rectangle 3"/>
          <p:cNvSpPr txBox="1">
            <a:spLocks noRot="1" noChangeArrowheads="1"/>
          </p:cNvSpPr>
          <p:nvPr/>
        </p:nvSpPr>
        <p:spPr bwMode="auto">
          <a:xfrm>
            <a:off x="2895600" y="4419600"/>
            <a:ext cx="6765925"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0" fontAlgn="base" hangingPunct="0">
              <a:spcBef>
                <a:spcPct val="20000"/>
              </a:spcBef>
              <a:spcAft>
                <a:spcPct val="0"/>
              </a:spcAft>
              <a:buClr>
                <a:schemeClr val="bg2"/>
              </a:buClr>
              <a:buSzPct val="75000"/>
              <a:buFont typeface="Wingdings" pitchFamily="2" charset="2"/>
              <a:buNone/>
              <a:defRPr sz="3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gn="ctr">
              <a:defRPr/>
            </a:pPr>
            <a:r>
              <a:rPr lang="zh-CN" altLang="en-US" sz="2800" b="1" kern="0" dirty="0">
                <a:solidFill>
                  <a:srgbClr val="333300"/>
                </a:solidFill>
                <a:latin typeface="黑体" panose="02010609060101010101" pitchFamily="49" charset="-122"/>
                <a:ea typeface="黑体" panose="02010609060101010101" pitchFamily="49" charset="-122"/>
              </a:rPr>
              <a:t>厦门大学王亚南经济研究院</a:t>
            </a:r>
            <a:endParaRPr lang="en-US" altLang="zh-CN" sz="2800" b="1" kern="0" dirty="0">
              <a:solidFill>
                <a:srgbClr val="333300"/>
              </a:solidFill>
              <a:latin typeface="黑体" panose="02010609060101010101" pitchFamily="49" charset="-122"/>
              <a:ea typeface="黑体" panose="02010609060101010101" pitchFamily="49" charset="-122"/>
            </a:endParaRPr>
          </a:p>
          <a:p>
            <a:pPr algn="ctr" eaLnBrk="1" hangingPunct="1">
              <a:defRPr/>
            </a:pPr>
            <a:r>
              <a:rPr lang="zh-CN" altLang="en-US" sz="2800" b="1" kern="0" dirty="0">
                <a:solidFill>
                  <a:srgbClr val="333300"/>
                </a:solidFill>
                <a:latin typeface="黑体" panose="02010609060101010101" pitchFamily="49" charset="-122"/>
                <a:ea typeface="黑体" panose="02010609060101010101" pitchFamily="49" charset="-122"/>
              </a:rPr>
              <a:t>陈海强 教授</a:t>
            </a:r>
            <a:endParaRPr lang="en-US" altLang="zh-CN" sz="2800" b="1" kern="0" dirty="0">
              <a:solidFill>
                <a:srgbClr val="333300"/>
              </a:solidFill>
              <a:latin typeface="黑体" panose="02010609060101010101" pitchFamily="49" charset="-122"/>
              <a:ea typeface="黑体" panose="02010609060101010101" pitchFamily="49" charset="-122"/>
            </a:endParaRPr>
          </a:p>
          <a:p>
            <a:pPr algn="ctr" eaLnBrk="1" hangingPunct="1">
              <a:defRPr/>
            </a:pPr>
            <a:endParaRPr lang="en-US" altLang="zh-CN" sz="2400" b="1" kern="0" dirty="0">
              <a:solidFill>
                <a:srgbClr val="333300"/>
              </a:solidFill>
              <a:ea typeface="楷体_GB2312" pitchFamily="49" charset="-122"/>
            </a:endParaRPr>
          </a:p>
        </p:txBody>
      </p:sp>
    </p:spTree>
    <p:extLst>
      <p:ext uri="{BB962C8B-B14F-4D97-AF65-F5344CB8AC3E}">
        <p14:creationId xmlns:p14="http://schemas.microsoft.com/office/powerpoint/2010/main" val="1318294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533400"/>
            <a:ext cx="43540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3600" b="1">
                <a:solidFill>
                  <a:srgbClr val="002060"/>
                </a:solidFill>
                <a:latin typeface="黑体" panose="02010609060101010101" pitchFamily="49" charset="-122"/>
                <a:ea typeface="黑体" panose="02010609060101010101" pitchFamily="49" charset="-122"/>
                <a:cs typeface="+mj-cs"/>
              </a:defRPr>
            </a:lvl1pPr>
            <a:lvl2pPr eaLnBrk="0" hangingPunct="0">
              <a:defRPr sz="4400">
                <a:latin typeface="Arial" charset="0"/>
              </a:defRPr>
            </a:lvl2pPr>
            <a:lvl3pPr eaLnBrk="0" hangingPunct="0">
              <a:defRPr sz="4400">
                <a:latin typeface="Arial" charset="0"/>
              </a:defRPr>
            </a:lvl3pPr>
            <a:lvl4pPr eaLnBrk="0" hangingPunct="0">
              <a:defRPr sz="4400">
                <a:latin typeface="Arial" charset="0"/>
              </a:defRPr>
            </a:lvl4pPr>
            <a:lvl5pPr eaLnBrk="0" hangingPunct="0">
              <a:defRPr sz="4400">
                <a:latin typeface="Arial" charset="0"/>
              </a:defRPr>
            </a:lvl5pPr>
            <a:lvl6pPr marL="457200" fontAlgn="base">
              <a:spcBef>
                <a:spcPct val="0"/>
              </a:spcBef>
              <a:spcAft>
                <a:spcPct val="0"/>
              </a:spcAft>
              <a:defRPr sz="4400">
                <a:latin typeface="Arial" charset="0"/>
              </a:defRPr>
            </a:lvl6pPr>
            <a:lvl7pPr marL="914400" fontAlgn="base">
              <a:spcBef>
                <a:spcPct val="0"/>
              </a:spcBef>
              <a:spcAft>
                <a:spcPct val="0"/>
              </a:spcAft>
              <a:defRPr sz="4400">
                <a:latin typeface="Arial" charset="0"/>
              </a:defRPr>
            </a:lvl7pPr>
            <a:lvl8pPr marL="1371600" fontAlgn="base">
              <a:spcBef>
                <a:spcPct val="0"/>
              </a:spcBef>
              <a:spcAft>
                <a:spcPct val="0"/>
              </a:spcAft>
              <a:defRPr sz="4400">
                <a:latin typeface="Arial" charset="0"/>
              </a:defRPr>
            </a:lvl8pPr>
            <a:lvl9pPr marL="1828800" fontAlgn="base">
              <a:spcBef>
                <a:spcPct val="0"/>
              </a:spcBef>
              <a:spcAft>
                <a:spcPct val="0"/>
              </a:spcAft>
              <a:defRPr sz="4400">
                <a:latin typeface="Arial" charset="0"/>
              </a:defRPr>
            </a:lvl9pPr>
          </a:lstStyle>
          <a:p>
            <a:r>
              <a:rPr lang="zh-CN" altLang="en-US" dirty="0"/>
              <a:t>交易策略验证与风控</a:t>
            </a:r>
            <a:endParaRPr lang="zh-CN" altLang="zh-CN" dirty="0"/>
          </a:p>
        </p:txBody>
      </p:sp>
      <p:sp>
        <p:nvSpPr>
          <p:cNvPr id="5" name="TextBox 4"/>
          <p:cNvSpPr txBox="1"/>
          <p:nvPr/>
        </p:nvSpPr>
        <p:spPr>
          <a:xfrm>
            <a:off x="1524000" y="1447800"/>
            <a:ext cx="9220200" cy="4678204"/>
          </a:xfrm>
          <a:prstGeom prst="rect">
            <a:avLst/>
          </a:prstGeom>
          <a:noFill/>
        </p:spPr>
        <p:txBody>
          <a:bodyPr wrap="square" rtlCol="0">
            <a:spAutoFit/>
          </a:bodyPr>
          <a:lstStyle>
            <a:defPPr>
              <a:defRPr lang="zh-CN"/>
            </a:defPPr>
            <a:lvl1pPr>
              <a:defRPr sz="2400"/>
            </a:lvl1pPr>
          </a:lstStyle>
          <a:p>
            <a:pPr>
              <a:lnSpc>
                <a:spcPct val="150000"/>
              </a:lnSpc>
            </a:pPr>
            <a:r>
              <a:rPr lang="zh-CN" altLang="en-US" sz="2800" dirty="0">
                <a:latin typeface="微软雅黑" pitchFamily="34" charset="-122"/>
                <a:ea typeface="微软雅黑" pitchFamily="34" charset="-122"/>
              </a:rPr>
              <a:t>实盘表现差于预期</a:t>
            </a:r>
            <a:endParaRPr lang="en-US" altLang="zh-CN" sz="2800" dirty="0">
              <a:latin typeface="微软雅黑" pitchFamily="34" charset="-122"/>
              <a:ea typeface="微软雅黑" pitchFamily="34" charset="-122"/>
            </a:endParaRPr>
          </a:p>
          <a:p>
            <a:pPr marL="800100" lvl="2" indent="-342900">
              <a:lnSpc>
                <a:spcPct val="250000"/>
              </a:lnSpc>
              <a:buFont typeface="+mj-lt"/>
              <a:buAutoNum type="alphaLcPeriod"/>
            </a:pPr>
            <a:r>
              <a:rPr lang="en-US" altLang="zh-CN" sz="2000" dirty="0">
                <a:latin typeface="微软雅黑" pitchFamily="34" charset="-122"/>
                <a:ea typeface="微软雅黑" pitchFamily="34" charset="-122"/>
              </a:rPr>
              <a:t>bugs </a:t>
            </a:r>
          </a:p>
          <a:p>
            <a:pPr marL="800100" lvl="2" indent="-342900">
              <a:lnSpc>
                <a:spcPct val="250000"/>
              </a:lnSpc>
              <a:buFont typeface="+mj-lt"/>
              <a:buAutoNum type="alphaLcPeriod"/>
            </a:pPr>
            <a:r>
              <a:rPr lang="zh-CN" altLang="en-US" sz="2000" dirty="0">
                <a:latin typeface="微软雅黑" pitchFamily="34" charset="-122"/>
                <a:ea typeface="微软雅黑" pitchFamily="34" charset="-122"/>
              </a:rPr>
              <a:t>真实交易与回验匹配检查</a:t>
            </a:r>
            <a:r>
              <a:rPr lang="en-US" altLang="zh-CN" sz="2000" dirty="0">
                <a:latin typeface="微软雅黑" pitchFamily="34" charset="-122"/>
                <a:ea typeface="微软雅黑" pitchFamily="34" charset="-122"/>
              </a:rPr>
              <a:t>?</a:t>
            </a:r>
          </a:p>
          <a:p>
            <a:pPr marL="800100" lvl="2" indent="-342900">
              <a:lnSpc>
                <a:spcPct val="250000"/>
              </a:lnSpc>
              <a:buFont typeface="+mj-lt"/>
              <a:buAutoNum type="alphaLcPeriod"/>
            </a:pPr>
            <a:r>
              <a:rPr lang="zh-CN" altLang="en-US" sz="2000" dirty="0">
                <a:latin typeface="微软雅黑" pitchFamily="34" charset="-122"/>
                <a:ea typeface="微软雅黑" pitchFamily="34" charset="-122"/>
              </a:rPr>
              <a:t>执行成本偏高</a:t>
            </a:r>
            <a:r>
              <a:rPr lang="en-US" altLang="zh-CN" sz="2000" dirty="0">
                <a:latin typeface="微软雅黑" pitchFamily="34" charset="-122"/>
                <a:ea typeface="微软雅黑" pitchFamily="34" charset="-122"/>
              </a:rPr>
              <a:t> ?</a:t>
            </a:r>
          </a:p>
          <a:p>
            <a:pPr marL="800100" lvl="2" indent="-342900">
              <a:lnSpc>
                <a:spcPct val="250000"/>
              </a:lnSpc>
              <a:buFont typeface="+mj-lt"/>
              <a:buAutoNum type="alphaLcPeriod"/>
            </a:pPr>
            <a:r>
              <a:rPr lang="zh-CN" altLang="en-US" sz="2000" dirty="0">
                <a:latin typeface="微软雅黑" pitchFamily="34" charset="-122"/>
                <a:ea typeface="微软雅黑" pitchFamily="34" charset="-122"/>
              </a:rPr>
              <a:t>市场冲击偏大</a:t>
            </a:r>
            <a:r>
              <a:rPr lang="en-US" altLang="zh-CN" sz="2000" dirty="0">
                <a:latin typeface="微软雅黑" pitchFamily="34" charset="-122"/>
                <a:ea typeface="微软雅黑" pitchFamily="34" charset="-122"/>
              </a:rPr>
              <a:t>?</a:t>
            </a:r>
          </a:p>
          <a:p>
            <a:endParaRPr lang="en-US" altLang="zh-CN" sz="2800" dirty="0"/>
          </a:p>
          <a:p>
            <a:r>
              <a:rPr lang="en-US" altLang="zh-CN" sz="2800" dirty="0"/>
              <a:t>  </a:t>
            </a:r>
            <a:r>
              <a:rPr lang="zh-CN" altLang="en-US" sz="2800" dirty="0"/>
              <a:t>数据过拟合偏差和市场结构转换？</a:t>
            </a:r>
            <a:endParaRPr lang="en-US" altLang="zh-CN" sz="2800" dirty="0"/>
          </a:p>
        </p:txBody>
      </p:sp>
      <p:sp>
        <p:nvSpPr>
          <p:cNvPr id="2" name="灯片编号占位符 1"/>
          <p:cNvSpPr>
            <a:spLocks noGrp="1"/>
          </p:cNvSpPr>
          <p:nvPr>
            <p:ph type="sldNum" sz="quarter" idx="11"/>
          </p:nvPr>
        </p:nvSpPr>
        <p:spPr/>
        <p:txBody>
          <a:bodyPr/>
          <a:lstStyle/>
          <a:p>
            <a:pPr>
              <a:defRPr/>
            </a:pPr>
            <a:fld id="{A8C5981C-6A23-4505-AE95-9F123E8C125D}" type="slidenum">
              <a:rPr lang="en-US" altLang="zh-CN" smtClean="0"/>
              <a:pPr>
                <a:defRPr/>
              </a:pPr>
              <a:t>10</a:t>
            </a:fld>
            <a:endParaRPr lang="en-US" altLang="zh-CN"/>
          </a:p>
        </p:txBody>
      </p:sp>
    </p:spTree>
    <p:custDataLst>
      <p:tags r:id="rId1"/>
    </p:custDataLst>
    <p:extLst>
      <p:ext uri="{BB962C8B-B14F-4D97-AF65-F5344CB8AC3E}">
        <p14:creationId xmlns:p14="http://schemas.microsoft.com/office/powerpoint/2010/main" val="1081571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85800"/>
            <a:ext cx="43540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3600" b="1">
                <a:solidFill>
                  <a:srgbClr val="002060"/>
                </a:solidFill>
                <a:latin typeface="黑体" panose="02010609060101010101" pitchFamily="49" charset="-122"/>
                <a:ea typeface="黑体" panose="02010609060101010101" pitchFamily="49" charset="-122"/>
                <a:cs typeface="+mj-cs"/>
              </a:defRPr>
            </a:lvl1pPr>
            <a:lvl2pPr eaLnBrk="0" hangingPunct="0">
              <a:defRPr sz="4400">
                <a:latin typeface="Arial" charset="0"/>
              </a:defRPr>
            </a:lvl2pPr>
            <a:lvl3pPr eaLnBrk="0" hangingPunct="0">
              <a:defRPr sz="4400">
                <a:latin typeface="Arial" charset="0"/>
              </a:defRPr>
            </a:lvl3pPr>
            <a:lvl4pPr eaLnBrk="0" hangingPunct="0">
              <a:defRPr sz="4400">
                <a:latin typeface="Arial" charset="0"/>
              </a:defRPr>
            </a:lvl4pPr>
            <a:lvl5pPr eaLnBrk="0" hangingPunct="0">
              <a:defRPr sz="4400">
                <a:latin typeface="Arial" charset="0"/>
              </a:defRPr>
            </a:lvl5pPr>
            <a:lvl6pPr marL="457200" fontAlgn="base">
              <a:spcBef>
                <a:spcPct val="0"/>
              </a:spcBef>
              <a:spcAft>
                <a:spcPct val="0"/>
              </a:spcAft>
              <a:defRPr sz="4400">
                <a:latin typeface="Arial" charset="0"/>
              </a:defRPr>
            </a:lvl6pPr>
            <a:lvl7pPr marL="914400" fontAlgn="base">
              <a:spcBef>
                <a:spcPct val="0"/>
              </a:spcBef>
              <a:spcAft>
                <a:spcPct val="0"/>
              </a:spcAft>
              <a:defRPr sz="4400">
                <a:latin typeface="Arial" charset="0"/>
              </a:defRPr>
            </a:lvl7pPr>
            <a:lvl8pPr marL="1371600" fontAlgn="base">
              <a:spcBef>
                <a:spcPct val="0"/>
              </a:spcBef>
              <a:spcAft>
                <a:spcPct val="0"/>
              </a:spcAft>
              <a:defRPr sz="4400">
                <a:latin typeface="Arial" charset="0"/>
              </a:defRPr>
            </a:lvl8pPr>
            <a:lvl9pPr marL="1828800" fontAlgn="base">
              <a:spcBef>
                <a:spcPct val="0"/>
              </a:spcBef>
              <a:spcAft>
                <a:spcPct val="0"/>
              </a:spcAft>
              <a:defRPr sz="4400">
                <a:latin typeface="Arial" charset="0"/>
              </a:defRPr>
            </a:lvl9pPr>
          </a:lstStyle>
          <a:p>
            <a:r>
              <a:rPr lang="zh-CN" altLang="en-US" dirty="0"/>
              <a:t>交易策略验证与风控</a:t>
            </a:r>
            <a:endParaRPr lang="zh-CN" altLang="zh-CN" dirty="0"/>
          </a:p>
        </p:txBody>
      </p:sp>
      <p:sp>
        <p:nvSpPr>
          <p:cNvPr id="2" name="矩形 1"/>
          <p:cNvSpPr/>
          <p:nvPr/>
        </p:nvSpPr>
        <p:spPr>
          <a:xfrm>
            <a:off x="1981200" y="1774813"/>
            <a:ext cx="3672408" cy="2677656"/>
          </a:xfrm>
          <a:prstGeom prst="rect">
            <a:avLst/>
          </a:prstGeom>
        </p:spPr>
        <p:txBody>
          <a:bodyPr wrap="square">
            <a:spAutoFit/>
          </a:bodyPr>
          <a:lstStyle/>
          <a:p>
            <a:pPr>
              <a:lnSpc>
                <a:spcPct val="250000"/>
              </a:lnSpc>
            </a:pPr>
            <a:r>
              <a:rPr lang="zh-CN" altLang="en-US" sz="2400" dirty="0">
                <a:latin typeface="微软雅黑" pitchFamily="34" charset="-122"/>
                <a:ea typeface="微软雅黑" pitchFamily="34" charset="-122"/>
              </a:rPr>
              <a:t>仓位风险</a:t>
            </a:r>
            <a:endParaRPr lang="en-US" altLang="zh-CN" sz="2400" dirty="0">
              <a:latin typeface="微软雅黑" pitchFamily="34" charset="-122"/>
              <a:ea typeface="微软雅黑" pitchFamily="34" charset="-122"/>
            </a:endParaRPr>
          </a:p>
          <a:p>
            <a:pPr marL="800100" lvl="2" indent="-342900">
              <a:lnSpc>
                <a:spcPct val="200000"/>
              </a:lnSpc>
              <a:buFont typeface="+mj-lt"/>
              <a:buAutoNum type="alphaLcPeriod"/>
            </a:pPr>
            <a:r>
              <a:rPr lang="zh-CN" altLang="en-US" dirty="0">
                <a:latin typeface="微软雅黑" pitchFamily="34" charset="-122"/>
                <a:ea typeface="微软雅黑" pitchFamily="34" charset="-122"/>
              </a:rPr>
              <a:t>止损</a:t>
            </a:r>
            <a:r>
              <a:rPr lang="en-US" altLang="zh-CN" dirty="0">
                <a:latin typeface="微软雅黑" pitchFamily="34" charset="-122"/>
                <a:ea typeface="微软雅黑" pitchFamily="34" charset="-122"/>
              </a:rPr>
              <a:t> ( </a:t>
            </a:r>
            <a:r>
              <a:rPr lang="zh-CN" altLang="en-US" dirty="0">
                <a:latin typeface="微软雅黑" pitchFamily="34" charset="-122"/>
                <a:ea typeface="微软雅黑" pitchFamily="34" charset="-122"/>
              </a:rPr>
              <a:t>金融危机蔓延</a:t>
            </a:r>
            <a:r>
              <a:rPr lang="en-US" altLang="zh-CN" dirty="0">
                <a:latin typeface="微软雅黑" pitchFamily="34" charset="-122"/>
                <a:ea typeface="微软雅黑" pitchFamily="34" charset="-122"/>
              </a:rPr>
              <a:t>)</a:t>
            </a:r>
          </a:p>
          <a:p>
            <a:pPr marL="800100" lvl="2" indent="-342900">
              <a:lnSpc>
                <a:spcPct val="200000"/>
              </a:lnSpc>
              <a:buFont typeface="+mj-lt"/>
              <a:buAutoNum type="alphaLcPeriod"/>
            </a:pPr>
            <a:r>
              <a:rPr lang="en-US" altLang="zh-CN" dirty="0">
                <a:latin typeface="微软雅黑" pitchFamily="34" charset="-122"/>
                <a:ea typeface="微软雅黑" pitchFamily="34" charset="-122"/>
              </a:rPr>
              <a:t>half-Kelly </a:t>
            </a:r>
            <a:r>
              <a:rPr lang="zh-CN" altLang="en-US" dirty="0">
                <a:latin typeface="微软雅黑" pitchFamily="34" charset="-122"/>
                <a:ea typeface="微软雅黑" pitchFamily="34" charset="-122"/>
              </a:rPr>
              <a:t>公式</a:t>
            </a:r>
            <a:endParaRPr lang="en-US" altLang="zh-CN" dirty="0">
              <a:latin typeface="微软雅黑" pitchFamily="34" charset="-122"/>
              <a:ea typeface="微软雅黑" pitchFamily="34" charset="-122"/>
            </a:endParaRPr>
          </a:p>
          <a:p>
            <a:pPr marL="800100" lvl="2" indent="-342900">
              <a:lnSpc>
                <a:spcPct val="200000"/>
              </a:lnSpc>
              <a:buFont typeface="+mj-lt"/>
              <a:buAutoNum type="alphaLcPeriod"/>
            </a:pPr>
            <a:r>
              <a:rPr lang="zh-CN" altLang="en-US" dirty="0">
                <a:latin typeface="微软雅黑" pitchFamily="34" charset="-122"/>
                <a:ea typeface="微软雅黑" pitchFamily="34" charset="-122"/>
              </a:rPr>
              <a:t>处理黑天鹅</a:t>
            </a:r>
            <a:endParaRPr lang="en-US" altLang="zh-CN" dirty="0">
              <a:latin typeface="微软雅黑" pitchFamily="34" charset="-122"/>
              <a:ea typeface="微软雅黑" pitchFamily="34" charset="-122"/>
            </a:endParaRPr>
          </a:p>
        </p:txBody>
      </p:sp>
      <p:sp>
        <p:nvSpPr>
          <p:cNvPr id="5" name="TextBox 4"/>
          <p:cNvSpPr txBox="1"/>
          <p:nvPr/>
        </p:nvSpPr>
        <p:spPr>
          <a:xfrm>
            <a:off x="6129598" y="1497814"/>
            <a:ext cx="3772195" cy="3231654"/>
          </a:xfrm>
          <a:prstGeom prst="rect">
            <a:avLst/>
          </a:prstGeom>
          <a:noFill/>
        </p:spPr>
        <p:txBody>
          <a:bodyPr wrap="square" rtlCol="0">
            <a:spAutoFit/>
          </a:bodyPr>
          <a:lstStyle/>
          <a:p>
            <a:pPr marL="0" lvl="1">
              <a:lnSpc>
                <a:spcPct val="250000"/>
              </a:lnSpc>
            </a:pPr>
            <a:r>
              <a:rPr lang="zh-CN" altLang="en-US" sz="2400" dirty="0">
                <a:latin typeface="微软雅黑" pitchFamily="34" charset="-122"/>
                <a:ea typeface="微软雅黑" pitchFamily="34" charset="-122"/>
              </a:rPr>
              <a:t>模型风险</a:t>
            </a:r>
            <a:endParaRPr lang="en-US" altLang="zh-CN" sz="2400" dirty="0">
              <a:latin typeface="微软雅黑" pitchFamily="34" charset="-122"/>
              <a:ea typeface="微软雅黑" pitchFamily="34" charset="-122"/>
            </a:endParaRPr>
          </a:p>
          <a:p>
            <a:pPr marL="800100" lvl="2" indent="-342900">
              <a:lnSpc>
                <a:spcPct val="200000"/>
              </a:lnSpc>
              <a:buFont typeface="+mj-lt"/>
              <a:buAutoNum type="alphaLcPeriod"/>
            </a:pPr>
            <a:r>
              <a:rPr lang="zh-CN" altLang="en-US" dirty="0">
                <a:latin typeface="微软雅黑" pitchFamily="34" charset="-122"/>
                <a:ea typeface="微软雅黑" pitchFamily="34" charset="-122"/>
              </a:rPr>
              <a:t>数据过拟合</a:t>
            </a:r>
            <a:endParaRPr lang="en-US" altLang="zh-CN" dirty="0">
              <a:latin typeface="微软雅黑" pitchFamily="34" charset="-122"/>
              <a:ea typeface="微软雅黑" pitchFamily="34" charset="-122"/>
            </a:endParaRPr>
          </a:p>
          <a:p>
            <a:pPr marL="800100" lvl="2" indent="-342900">
              <a:lnSpc>
                <a:spcPct val="200000"/>
              </a:lnSpc>
              <a:buFont typeface="+mj-lt"/>
              <a:buAutoNum type="alphaLcPeriod"/>
            </a:pPr>
            <a:r>
              <a:rPr lang="zh-CN" altLang="en-US" dirty="0">
                <a:latin typeface="微软雅黑" pitchFamily="34" charset="-122"/>
                <a:ea typeface="微软雅黑" pitchFamily="34" charset="-122"/>
              </a:rPr>
              <a:t>市场结构转换</a:t>
            </a:r>
            <a:endParaRPr lang="en-US" altLang="zh-CN" dirty="0">
              <a:latin typeface="微软雅黑" pitchFamily="34" charset="-122"/>
              <a:ea typeface="微软雅黑" pitchFamily="34" charset="-122"/>
            </a:endParaRPr>
          </a:p>
          <a:p>
            <a:pPr marL="800100" lvl="2" indent="-342900">
              <a:lnSpc>
                <a:spcPct val="200000"/>
              </a:lnSpc>
              <a:buFont typeface="+mj-lt"/>
              <a:buAutoNum type="alphaLcPeriod"/>
            </a:pPr>
            <a:r>
              <a:rPr lang="zh-CN" altLang="en-US" dirty="0">
                <a:latin typeface="微软雅黑" pitchFamily="34" charset="-122"/>
                <a:ea typeface="微软雅黑" pitchFamily="34" charset="-122"/>
              </a:rPr>
              <a:t>数据生存期偏差</a:t>
            </a:r>
            <a:endParaRPr lang="en-US" altLang="zh-CN" dirty="0">
              <a:latin typeface="微软雅黑" pitchFamily="34" charset="-122"/>
              <a:ea typeface="微软雅黑" pitchFamily="34" charset="-122"/>
            </a:endParaRPr>
          </a:p>
          <a:p>
            <a:pPr marL="800100" lvl="2" indent="-342900">
              <a:lnSpc>
                <a:spcPct val="200000"/>
              </a:lnSpc>
              <a:buFont typeface="+mj-lt"/>
              <a:buAutoNum type="alphaLcPeriod"/>
            </a:pPr>
            <a:r>
              <a:rPr lang="zh-CN" altLang="en-US" dirty="0">
                <a:latin typeface="微软雅黑" pitchFamily="34" charset="-122"/>
                <a:ea typeface="微软雅黑" pitchFamily="34" charset="-122"/>
              </a:rPr>
              <a:t>竞争加剧</a:t>
            </a:r>
            <a:endParaRPr lang="en-US" altLang="zh-CN" dirty="0">
              <a:latin typeface="微软雅黑" pitchFamily="34" charset="-122"/>
              <a:ea typeface="微软雅黑" pitchFamily="34" charset="-122"/>
            </a:endParaRPr>
          </a:p>
        </p:txBody>
      </p:sp>
      <p:sp>
        <p:nvSpPr>
          <p:cNvPr id="3" name="矩形 2"/>
          <p:cNvSpPr/>
          <p:nvPr/>
        </p:nvSpPr>
        <p:spPr>
          <a:xfrm>
            <a:off x="2207568" y="4500414"/>
            <a:ext cx="4572000" cy="1938992"/>
          </a:xfrm>
          <a:prstGeom prst="rect">
            <a:avLst/>
          </a:prstGeom>
        </p:spPr>
        <p:txBody>
          <a:bodyPr>
            <a:spAutoFit/>
          </a:bodyPr>
          <a:lstStyle/>
          <a:p>
            <a:pPr marL="0" lvl="1">
              <a:lnSpc>
                <a:spcPct val="250000"/>
              </a:lnSpc>
            </a:pPr>
            <a:r>
              <a:rPr lang="zh-CN" altLang="en-US" sz="2400" dirty="0">
                <a:latin typeface="微软雅黑" pitchFamily="34" charset="-122"/>
                <a:ea typeface="微软雅黑" pitchFamily="34" charset="-122"/>
              </a:rPr>
              <a:t>软件系统风险</a:t>
            </a:r>
            <a:endParaRPr lang="en-US" altLang="zh-CN" sz="2400" dirty="0">
              <a:latin typeface="微软雅黑" pitchFamily="34" charset="-122"/>
              <a:ea typeface="微软雅黑" pitchFamily="34" charset="-122"/>
            </a:endParaRPr>
          </a:p>
          <a:p>
            <a:pPr marL="0" lvl="1">
              <a:lnSpc>
                <a:spcPct val="250000"/>
              </a:lnSpc>
            </a:pPr>
            <a:r>
              <a:rPr lang="zh-CN" altLang="en-US" sz="2400" dirty="0">
                <a:latin typeface="微软雅黑" pitchFamily="34" charset="-122"/>
                <a:ea typeface="微软雅黑" pitchFamily="34" charset="-122"/>
              </a:rPr>
              <a:t>物理和自然灾害</a:t>
            </a:r>
            <a:endParaRPr lang="en-US" altLang="zh-CN" sz="2400" dirty="0">
              <a:latin typeface="微软雅黑" pitchFamily="34" charset="-122"/>
              <a:ea typeface="微软雅黑" pitchFamily="34" charset="-122"/>
            </a:endParaRPr>
          </a:p>
        </p:txBody>
      </p:sp>
      <p:sp>
        <p:nvSpPr>
          <p:cNvPr id="6" name="灯片编号占位符 5"/>
          <p:cNvSpPr>
            <a:spLocks noGrp="1"/>
          </p:cNvSpPr>
          <p:nvPr>
            <p:ph type="sldNum" sz="quarter" idx="11"/>
          </p:nvPr>
        </p:nvSpPr>
        <p:spPr/>
        <p:txBody>
          <a:bodyPr/>
          <a:lstStyle/>
          <a:p>
            <a:pPr>
              <a:defRPr/>
            </a:pPr>
            <a:fld id="{A8C5981C-6A23-4505-AE95-9F123E8C125D}" type="slidenum">
              <a:rPr lang="en-US" altLang="zh-CN" smtClean="0"/>
              <a:pPr>
                <a:defRPr/>
              </a:pPr>
              <a:t>11</a:t>
            </a:fld>
            <a:endParaRPr lang="en-US" altLang="zh-CN"/>
          </a:p>
        </p:txBody>
      </p:sp>
    </p:spTree>
    <p:custDataLst>
      <p:tags r:id="rId1"/>
    </p:custDataLst>
    <p:extLst>
      <p:ext uri="{BB962C8B-B14F-4D97-AF65-F5344CB8AC3E}">
        <p14:creationId xmlns:p14="http://schemas.microsoft.com/office/powerpoint/2010/main" val="2758712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64132"/>
            <a:ext cx="43540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3600" b="1">
                <a:solidFill>
                  <a:srgbClr val="002060"/>
                </a:solidFill>
                <a:latin typeface="黑体" panose="02010609060101010101" pitchFamily="49" charset="-122"/>
                <a:ea typeface="黑体" panose="02010609060101010101" pitchFamily="49" charset="-122"/>
                <a:cs typeface="+mj-cs"/>
              </a:defRPr>
            </a:lvl1pPr>
            <a:lvl2pPr eaLnBrk="0" hangingPunct="0">
              <a:defRPr sz="4400">
                <a:latin typeface="Arial" charset="0"/>
              </a:defRPr>
            </a:lvl2pPr>
            <a:lvl3pPr eaLnBrk="0" hangingPunct="0">
              <a:defRPr sz="4400">
                <a:latin typeface="Arial" charset="0"/>
              </a:defRPr>
            </a:lvl3pPr>
            <a:lvl4pPr eaLnBrk="0" hangingPunct="0">
              <a:defRPr sz="4400">
                <a:latin typeface="Arial" charset="0"/>
              </a:defRPr>
            </a:lvl4pPr>
            <a:lvl5pPr eaLnBrk="0" hangingPunct="0">
              <a:defRPr sz="4400">
                <a:latin typeface="Arial" charset="0"/>
              </a:defRPr>
            </a:lvl5pPr>
            <a:lvl6pPr marL="457200" fontAlgn="base">
              <a:spcBef>
                <a:spcPct val="0"/>
              </a:spcBef>
              <a:spcAft>
                <a:spcPct val="0"/>
              </a:spcAft>
              <a:defRPr sz="4400">
                <a:latin typeface="Arial" charset="0"/>
              </a:defRPr>
            </a:lvl6pPr>
            <a:lvl7pPr marL="914400" fontAlgn="base">
              <a:spcBef>
                <a:spcPct val="0"/>
              </a:spcBef>
              <a:spcAft>
                <a:spcPct val="0"/>
              </a:spcAft>
              <a:defRPr sz="4400">
                <a:latin typeface="Arial" charset="0"/>
              </a:defRPr>
            </a:lvl7pPr>
            <a:lvl8pPr marL="1371600" fontAlgn="base">
              <a:spcBef>
                <a:spcPct val="0"/>
              </a:spcBef>
              <a:spcAft>
                <a:spcPct val="0"/>
              </a:spcAft>
              <a:defRPr sz="4400">
                <a:latin typeface="Arial" charset="0"/>
              </a:defRPr>
            </a:lvl8pPr>
            <a:lvl9pPr marL="1828800" fontAlgn="base">
              <a:spcBef>
                <a:spcPct val="0"/>
              </a:spcBef>
              <a:spcAft>
                <a:spcPct val="0"/>
              </a:spcAft>
              <a:defRPr sz="4400">
                <a:latin typeface="Arial" charset="0"/>
              </a:defRPr>
            </a:lvl9pPr>
          </a:lstStyle>
          <a:p>
            <a:r>
              <a:rPr lang="zh-CN" altLang="en-US" dirty="0"/>
              <a:t>交易策略验证与风控</a:t>
            </a:r>
            <a:endParaRPr lang="zh-CN" altLang="zh-CN" dirty="0"/>
          </a:p>
        </p:txBody>
      </p:sp>
      <p:sp>
        <p:nvSpPr>
          <p:cNvPr id="2" name="文本框 1"/>
          <p:cNvSpPr txBox="1"/>
          <p:nvPr/>
        </p:nvSpPr>
        <p:spPr>
          <a:xfrm>
            <a:off x="608168" y="1224892"/>
            <a:ext cx="6094253" cy="461665"/>
          </a:xfrm>
          <a:prstGeom prst="rect">
            <a:avLst/>
          </a:prstGeom>
          <a:noFill/>
        </p:spPr>
        <p:txBody>
          <a:bodyPr wrap="square" rtlCol="0">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资金分配和杠杆管理：</a:t>
            </a:r>
            <a:r>
              <a:rPr lang="en-US" altLang="zh-CN" sz="2400" dirty="0">
                <a:solidFill>
                  <a:srgbClr val="002060"/>
                </a:solidFill>
                <a:latin typeface="微软雅黑" panose="020B0503020204020204" pitchFamily="34" charset="-122"/>
                <a:ea typeface="微软雅黑" panose="020B0503020204020204" pitchFamily="34" charset="-122"/>
              </a:rPr>
              <a:t>Kerry</a:t>
            </a:r>
            <a:r>
              <a:rPr lang="zh-CN" altLang="en-US" sz="2400" dirty="0">
                <a:solidFill>
                  <a:srgbClr val="002060"/>
                </a:solidFill>
                <a:latin typeface="微软雅黑" panose="020B0503020204020204" pitchFamily="34" charset="-122"/>
                <a:ea typeface="微软雅黑" panose="020B0503020204020204" pitchFamily="34" charset="-122"/>
              </a:rPr>
              <a:t>公式</a:t>
            </a:r>
          </a:p>
        </p:txBody>
      </p:sp>
      <p:pic>
        <p:nvPicPr>
          <p:cNvPr id="3" name="图片 2"/>
          <p:cNvPicPr>
            <a:picLocks noChangeAspect="1"/>
          </p:cNvPicPr>
          <p:nvPr/>
        </p:nvPicPr>
        <p:blipFill>
          <a:blip r:embed="rId3"/>
          <a:stretch>
            <a:fillRect/>
          </a:stretch>
        </p:blipFill>
        <p:spPr>
          <a:xfrm>
            <a:off x="1072842" y="3237140"/>
            <a:ext cx="4663013" cy="1367597"/>
          </a:xfrm>
          <a:prstGeom prst="rect">
            <a:avLst/>
          </a:prstGeom>
        </p:spPr>
      </p:pic>
      <p:sp>
        <p:nvSpPr>
          <p:cNvPr id="4" name="矩形 3"/>
          <p:cNvSpPr/>
          <p:nvPr/>
        </p:nvSpPr>
        <p:spPr>
          <a:xfrm>
            <a:off x="762000" y="1759812"/>
            <a:ext cx="10668000" cy="147732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在概率论中，凯利公式（也称 “凯利方程式”）是一个在期望净收益为正的独立重复赌局中，使本金的长期增长率最大化的投注策略。</a:t>
            </a:r>
            <a:r>
              <a:rPr lang="zh-CN" altLang="en-US" dirty="0">
                <a:solidFill>
                  <a:srgbClr val="1A1A1A"/>
                </a:solidFill>
                <a:latin typeface="微软雅黑" panose="020B0503020204020204" pitchFamily="34" charset="-122"/>
                <a:ea typeface="微软雅黑" panose="020B0503020204020204" pitchFamily="34" charset="-122"/>
              </a:rPr>
              <a:t>如果我们每次有</a:t>
            </a:r>
            <a:r>
              <a:rPr lang="en-US" altLang="zh-CN" dirty="0">
                <a:solidFill>
                  <a:srgbClr val="1A1A1A"/>
                </a:solidFill>
                <a:latin typeface="微软雅黑" panose="020B0503020204020204" pitchFamily="34" charset="-122"/>
                <a:ea typeface="微软雅黑" panose="020B0503020204020204" pitchFamily="34" charset="-122"/>
              </a:rPr>
              <a:t>p</a:t>
            </a:r>
            <a:r>
              <a:rPr lang="zh-CN" altLang="en-US" dirty="0">
                <a:solidFill>
                  <a:srgbClr val="1A1A1A"/>
                </a:solidFill>
                <a:latin typeface="微软雅黑" panose="020B0503020204020204" pitchFamily="34" charset="-122"/>
                <a:ea typeface="微软雅黑" panose="020B0503020204020204" pitchFamily="34" charset="-122"/>
              </a:rPr>
              <a:t>的概率盈利，那么盈利后我们的资金额就是本金</a:t>
            </a:r>
            <a:r>
              <a:rPr lang="en-US" altLang="zh-CN" dirty="0">
                <a:solidFill>
                  <a:srgbClr val="1A1A1A"/>
                </a:solidFill>
                <a:latin typeface="微软雅黑" panose="020B0503020204020204" pitchFamily="34" charset="-122"/>
                <a:ea typeface="微软雅黑" panose="020B0503020204020204" pitchFamily="34" charset="-122"/>
              </a:rPr>
              <a:t>×</a:t>
            </a:r>
            <a:r>
              <a:rPr lang="zh-CN" altLang="en-US" dirty="0">
                <a:solidFill>
                  <a:srgbClr val="1A1A1A"/>
                </a:solidFill>
                <a:latin typeface="微软雅黑" panose="020B0503020204020204" pitchFamily="34" charset="-122"/>
                <a:ea typeface="微软雅黑" panose="020B0503020204020204" pitchFamily="34" charset="-122"/>
              </a:rPr>
              <a:t>（</a:t>
            </a:r>
            <a:r>
              <a:rPr lang="en-US" altLang="zh-CN" dirty="0">
                <a:solidFill>
                  <a:srgbClr val="1A1A1A"/>
                </a:solidFill>
                <a:latin typeface="微软雅黑" panose="020B0503020204020204" pitchFamily="34" charset="-122"/>
                <a:ea typeface="微软雅黑" panose="020B0503020204020204" pitchFamily="34" charset="-122"/>
              </a:rPr>
              <a:t>1+</a:t>
            </a:r>
            <a:r>
              <a:rPr lang="zh-CN" altLang="en-US" dirty="0">
                <a:solidFill>
                  <a:srgbClr val="1A1A1A"/>
                </a:solidFill>
                <a:latin typeface="微软雅黑" panose="020B0503020204020204" pitchFamily="34" charset="-122"/>
                <a:ea typeface="微软雅黑" panose="020B0503020204020204" pitchFamily="34" charset="-122"/>
              </a:rPr>
              <a:t>盈利率*投资比例），而相反当出现</a:t>
            </a:r>
            <a:r>
              <a:rPr lang="en-US" altLang="zh-CN" dirty="0">
                <a:solidFill>
                  <a:srgbClr val="1A1A1A"/>
                </a:solidFill>
                <a:latin typeface="微软雅黑" panose="020B0503020204020204" pitchFamily="34" charset="-122"/>
                <a:ea typeface="微软雅黑" panose="020B0503020204020204" pitchFamily="34" charset="-122"/>
              </a:rPr>
              <a:t>1-p</a:t>
            </a:r>
            <a:r>
              <a:rPr lang="zh-CN" altLang="en-US" dirty="0">
                <a:solidFill>
                  <a:srgbClr val="1A1A1A"/>
                </a:solidFill>
                <a:latin typeface="微软雅黑" panose="020B0503020204020204" pitchFamily="34" charset="-122"/>
                <a:ea typeface="微软雅黑" panose="020B0503020204020204" pitchFamily="34" charset="-122"/>
              </a:rPr>
              <a:t>的亏损概率时，我们亏损后的资金额度为本金</a:t>
            </a:r>
            <a:r>
              <a:rPr lang="en-US" altLang="zh-CN" dirty="0">
                <a:solidFill>
                  <a:srgbClr val="1A1A1A"/>
                </a:solidFill>
                <a:latin typeface="微软雅黑" panose="020B0503020204020204" pitchFamily="34" charset="-122"/>
                <a:ea typeface="微软雅黑" panose="020B0503020204020204" pitchFamily="34" charset="-122"/>
              </a:rPr>
              <a:t>×</a:t>
            </a:r>
            <a:r>
              <a:rPr lang="zh-CN" altLang="en-US" dirty="0">
                <a:solidFill>
                  <a:srgbClr val="1A1A1A"/>
                </a:solidFill>
                <a:latin typeface="微软雅黑" panose="020B0503020204020204" pitchFamily="34" charset="-122"/>
                <a:ea typeface="微软雅黑" panose="020B0503020204020204" pitchFamily="34" charset="-122"/>
              </a:rPr>
              <a:t>（</a:t>
            </a:r>
            <a:r>
              <a:rPr lang="en-US" altLang="zh-CN" dirty="0">
                <a:solidFill>
                  <a:srgbClr val="1A1A1A"/>
                </a:solidFill>
                <a:latin typeface="微软雅黑" panose="020B0503020204020204" pitchFamily="34" charset="-122"/>
                <a:ea typeface="微软雅黑" panose="020B0503020204020204" pitchFamily="34" charset="-122"/>
              </a:rPr>
              <a:t>1-</a:t>
            </a:r>
            <a:r>
              <a:rPr lang="zh-CN" altLang="en-US" dirty="0">
                <a:solidFill>
                  <a:srgbClr val="1A1A1A"/>
                </a:solidFill>
                <a:latin typeface="微软雅黑" panose="020B0503020204020204" pitchFamily="34" charset="-122"/>
                <a:ea typeface="微软雅黑" panose="020B0503020204020204" pitchFamily="34" charset="-122"/>
              </a:rPr>
              <a:t>亏损率*投资比例）。作为股市的长期投资者，我们的目标是总收益的几何平均值最大，于是就可以得到下面这个结果：</a:t>
            </a:r>
            <a:endParaRPr lang="zh-CN" altLang="en-US"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a:stretch>
            <a:fillRect/>
          </a:stretch>
        </p:blipFill>
        <p:spPr>
          <a:xfrm>
            <a:off x="6423092" y="3083107"/>
            <a:ext cx="4629015" cy="2998340"/>
          </a:xfrm>
          <a:prstGeom prst="rect">
            <a:avLst/>
          </a:prstGeom>
        </p:spPr>
      </p:pic>
      <p:sp>
        <p:nvSpPr>
          <p:cNvPr id="8" name="矩形 7"/>
          <p:cNvSpPr/>
          <p:nvPr/>
        </p:nvSpPr>
        <p:spPr>
          <a:xfrm>
            <a:off x="1143000" y="4861065"/>
            <a:ext cx="4572000" cy="1200329"/>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世界上第一只真正意义上的对冲基金普林斯顿</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新港（</a:t>
            </a:r>
            <a:r>
              <a:rPr lang="en-US" altLang="zh-CN" dirty="0" err="1">
                <a:latin typeface="微软雅黑" panose="020B0503020204020204" pitchFamily="34" charset="-122"/>
                <a:ea typeface="微软雅黑" panose="020B0503020204020204" pitchFamily="34" charset="-122"/>
              </a:rPr>
              <a:t>Prinseton</a:t>
            </a:r>
            <a:r>
              <a:rPr lang="en-US" altLang="zh-CN" dirty="0">
                <a:latin typeface="微软雅黑" panose="020B0503020204020204" pitchFamily="34" charset="-122"/>
                <a:ea typeface="微软雅黑" panose="020B0503020204020204" pitchFamily="34" charset="-122"/>
              </a:rPr>
              <a:t>-Newport</a:t>
            </a:r>
            <a:r>
              <a:rPr lang="zh-CN" altLang="en-US" dirty="0">
                <a:latin typeface="微软雅黑" panose="020B0503020204020204" pitchFamily="34" charset="-122"/>
                <a:ea typeface="微软雅黑" panose="020B0503020204020204" pitchFamily="34" charset="-122"/>
              </a:rPr>
              <a:t>）就是靠凯利公式的策略赚的盆满钵盈</a:t>
            </a:r>
          </a:p>
          <a:p>
            <a:endParaRPr lang="zh-CN" altLang="en-US" dirty="0">
              <a:latin typeface="微软雅黑" panose="020B0503020204020204" pitchFamily="34" charset="-122"/>
              <a:ea typeface="微软雅黑" panose="020B0503020204020204" pitchFamily="34" charset="-122"/>
            </a:endParaRPr>
          </a:p>
        </p:txBody>
      </p:sp>
      <p:sp>
        <p:nvSpPr>
          <p:cNvPr id="9" name="灯片编号占位符 8"/>
          <p:cNvSpPr>
            <a:spLocks noGrp="1"/>
          </p:cNvSpPr>
          <p:nvPr>
            <p:ph type="sldNum" sz="quarter" idx="11"/>
          </p:nvPr>
        </p:nvSpPr>
        <p:spPr/>
        <p:txBody>
          <a:bodyPr/>
          <a:lstStyle/>
          <a:p>
            <a:pPr>
              <a:defRPr/>
            </a:pPr>
            <a:fld id="{A8C5981C-6A23-4505-AE95-9F123E8C125D}" type="slidenum">
              <a:rPr lang="en-US" altLang="zh-CN" smtClean="0"/>
              <a:pPr>
                <a:defRPr/>
              </a:pPr>
              <a:t>12</a:t>
            </a:fld>
            <a:endParaRPr lang="en-US" altLang="zh-CN"/>
          </a:p>
        </p:txBody>
      </p:sp>
    </p:spTree>
    <p:custDataLst>
      <p:tags r:id="rId1"/>
    </p:custDataLst>
    <p:extLst>
      <p:ext uri="{BB962C8B-B14F-4D97-AF65-F5344CB8AC3E}">
        <p14:creationId xmlns:p14="http://schemas.microsoft.com/office/powerpoint/2010/main" val="3503192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981200" y="457200"/>
            <a:ext cx="7715200" cy="95557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交易策略常用评判标准</a:t>
            </a:r>
          </a:p>
        </p:txBody>
      </p:sp>
      <p:sp>
        <p:nvSpPr>
          <p:cNvPr id="5" name="内容占位符 4"/>
          <p:cNvSpPr>
            <a:spLocks noGrp="1"/>
          </p:cNvSpPr>
          <p:nvPr>
            <p:ph idx="1"/>
          </p:nvPr>
        </p:nvSpPr>
        <p:spPr>
          <a:xfrm>
            <a:off x="838200" y="1412776"/>
            <a:ext cx="10744200" cy="1663824"/>
          </a:xfrm>
        </p:spPr>
        <p:txBody>
          <a:bodyPr/>
          <a:lstStyle/>
          <a:p>
            <a:r>
              <a:rPr lang="en-US" altLang="zh-CN" sz="2000" dirty="0">
                <a:latin typeface="微软雅黑" panose="020B0503020204020204" pitchFamily="34" charset="-122"/>
                <a:ea typeface="微软雅黑" panose="020B0503020204020204" pitchFamily="34" charset="-122"/>
              </a:rPr>
              <a:t>Alpha</a:t>
            </a:r>
            <a:r>
              <a:rPr lang="zh-CN" altLang="en-US" sz="2000" dirty="0">
                <a:latin typeface="微软雅黑" panose="020B0503020204020204" pitchFamily="34" charset="-122"/>
                <a:ea typeface="微软雅黑" panose="020B0503020204020204" pitchFamily="34" charset="-122"/>
              </a:rPr>
              <a:t>（阿尔法）</a:t>
            </a:r>
          </a:p>
          <a:p>
            <a:pPr marL="0" indent="0" algn="just">
              <a:buNone/>
            </a:pPr>
            <a:r>
              <a:rPr lang="zh-CN" altLang="en-US" sz="2000" dirty="0">
                <a:latin typeface="微软雅黑" panose="020B0503020204020204" pitchFamily="34" charset="-122"/>
                <a:ea typeface="微软雅黑" panose="020B0503020204020204" pitchFamily="34" charset="-122"/>
              </a:rPr>
              <a:t> 投资中面临着系统性风险（即</a:t>
            </a:r>
            <a:r>
              <a:rPr lang="en-US" altLang="zh-CN" sz="2000" dirty="0">
                <a:latin typeface="微软雅黑" panose="020B0503020204020204" pitchFamily="34" charset="-122"/>
                <a:ea typeface="微软雅黑" panose="020B0503020204020204" pitchFamily="34" charset="-122"/>
              </a:rPr>
              <a:t>Beta</a:t>
            </a:r>
            <a:r>
              <a:rPr lang="zh-CN" altLang="en-US" sz="2000" dirty="0">
                <a:latin typeface="微软雅黑" panose="020B0503020204020204" pitchFamily="34" charset="-122"/>
                <a:ea typeface="微软雅黑" panose="020B0503020204020204" pitchFamily="34" charset="-122"/>
              </a:rPr>
              <a:t>）和非系统性风险（即</a:t>
            </a:r>
            <a:r>
              <a:rPr lang="en-US" altLang="zh-CN" sz="2000" dirty="0">
                <a:latin typeface="微软雅黑" panose="020B0503020204020204" pitchFamily="34" charset="-122"/>
                <a:ea typeface="微软雅黑" panose="020B0503020204020204" pitchFamily="34" charset="-122"/>
              </a:rPr>
              <a:t>Alpha</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Alpha</a:t>
            </a:r>
            <a:r>
              <a:rPr lang="zh-CN" altLang="en-US" sz="2000" dirty="0">
                <a:latin typeface="微软雅黑" panose="020B0503020204020204" pitchFamily="34" charset="-122"/>
                <a:ea typeface="微软雅黑" panose="020B0503020204020204" pitchFamily="34" charset="-122"/>
              </a:rPr>
              <a:t>是投资者获得与市场波动无关的回报。比如投资者获得了</a:t>
            </a:r>
            <a:r>
              <a:rPr lang="en-US" altLang="zh-CN" sz="2000" dirty="0">
                <a:latin typeface="微软雅黑" panose="020B0503020204020204" pitchFamily="34" charset="-122"/>
                <a:ea typeface="微软雅黑" panose="020B0503020204020204" pitchFamily="34" charset="-122"/>
              </a:rPr>
              <a:t>15%</a:t>
            </a:r>
            <a:r>
              <a:rPr lang="zh-CN" altLang="en-US" sz="2000" dirty="0">
                <a:latin typeface="微软雅黑" panose="020B0503020204020204" pitchFamily="34" charset="-122"/>
                <a:ea typeface="微软雅黑" panose="020B0503020204020204" pitchFamily="34" charset="-122"/>
              </a:rPr>
              <a:t>的回报，其基准获得了</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的回报，那么</a:t>
            </a:r>
            <a:r>
              <a:rPr lang="en-US" altLang="zh-CN" sz="2000" dirty="0">
                <a:latin typeface="微软雅黑" panose="020B0503020204020204" pitchFamily="34" charset="-122"/>
                <a:ea typeface="微软雅黑" panose="020B0503020204020204" pitchFamily="34" charset="-122"/>
              </a:rPr>
              <a:t>Alpha</a:t>
            </a:r>
            <a:r>
              <a:rPr lang="zh-CN" altLang="en-US" sz="2000" dirty="0">
                <a:latin typeface="微软雅黑" panose="020B0503020204020204" pitchFamily="34" charset="-122"/>
                <a:ea typeface="微软雅黑" panose="020B0503020204020204" pitchFamily="34" charset="-122"/>
              </a:rPr>
              <a:t>或者价值增值部分就是</a:t>
            </a:r>
            <a:r>
              <a:rPr lang="en-US" altLang="zh-CN" sz="2000" dirty="0">
                <a:latin typeface="微软雅黑" panose="020B0503020204020204" pitchFamily="34" charset="-122"/>
                <a:ea typeface="微软雅黑" panose="020B0503020204020204" pitchFamily="34" charset="-122"/>
              </a:rPr>
              <a:t>5%</a:t>
            </a:r>
          </a:p>
          <a:p>
            <a:pPr marL="0" indent="0">
              <a:buNone/>
            </a:pPr>
            <a:br>
              <a:rPr lang="en-US" altLang="zh-CN"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2895600" y="2998676"/>
            <a:ext cx="7463711" cy="3171800"/>
          </a:xfrm>
          <a:prstGeom prst="rect">
            <a:avLst/>
          </a:prstGeom>
        </p:spPr>
      </p:pic>
      <p:sp>
        <p:nvSpPr>
          <p:cNvPr id="7" name="灯片编号占位符 6"/>
          <p:cNvSpPr>
            <a:spLocks noGrp="1"/>
          </p:cNvSpPr>
          <p:nvPr>
            <p:ph type="sldNum" sz="quarter" idx="11"/>
          </p:nvPr>
        </p:nvSpPr>
        <p:spPr/>
        <p:txBody>
          <a:bodyPr/>
          <a:lstStyle/>
          <a:p>
            <a:pPr>
              <a:defRPr/>
            </a:pPr>
            <a:fld id="{A8C5981C-6A23-4505-AE95-9F123E8C125D}" type="slidenum">
              <a:rPr lang="en-US" altLang="zh-CN" smtClean="0"/>
              <a:pPr>
                <a:defRPr/>
              </a:pPr>
              <a:t>13</a:t>
            </a:fld>
            <a:endParaRPr lang="en-US" altLang="zh-CN"/>
          </a:p>
        </p:txBody>
      </p:sp>
    </p:spTree>
    <p:extLst>
      <p:ext uri="{BB962C8B-B14F-4D97-AF65-F5344CB8AC3E}">
        <p14:creationId xmlns:p14="http://schemas.microsoft.com/office/powerpoint/2010/main" val="1851619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313183"/>
            <a:ext cx="7715200" cy="95557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交易策略常用评判标准</a:t>
            </a:r>
          </a:p>
        </p:txBody>
      </p:sp>
      <p:sp>
        <p:nvSpPr>
          <p:cNvPr id="5" name="内容占位符 4"/>
          <p:cNvSpPr>
            <a:spLocks noGrp="1"/>
          </p:cNvSpPr>
          <p:nvPr>
            <p:ph idx="1"/>
          </p:nvPr>
        </p:nvSpPr>
        <p:spPr>
          <a:xfrm>
            <a:off x="762000" y="1412776"/>
            <a:ext cx="10591800" cy="1872208"/>
          </a:xfrm>
        </p:spPr>
        <p:txBody>
          <a:bodyPr/>
          <a:lstStyle/>
          <a:p>
            <a:r>
              <a:rPr lang="en-US" altLang="zh-CN" sz="2000" dirty="0">
                <a:latin typeface="微软雅黑" panose="020B0503020204020204" pitchFamily="34" charset="-122"/>
                <a:ea typeface="微软雅黑" panose="020B0503020204020204" pitchFamily="34" charset="-122"/>
              </a:rPr>
              <a:t>Beta</a:t>
            </a:r>
            <a:r>
              <a:rPr lang="zh-CN" altLang="en-US" sz="2000" dirty="0">
                <a:latin typeface="微软雅黑" panose="020B0503020204020204" pitchFamily="34" charset="-122"/>
                <a:ea typeface="微软雅黑" panose="020B0503020204020204" pitchFamily="34" charset="-122"/>
              </a:rPr>
              <a:t>（贝塔）</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Beta</a:t>
            </a:r>
            <a:r>
              <a:rPr lang="zh-CN" altLang="en-US" sz="2000" dirty="0">
                <a:latin typeface="微软雅黑" panose="020B0503020204020204" pitchFamily="34" charset="-122"/>
                <a:ea typeface="微软雅黑" panose="020B0503020204020204" pitchFamily="34" charset="-122"/>
              </a:rPr>
              <a:t>表示投资的系统性风险，反映了策略对大盘变化的敏感性。例如一个策略的</a:t>
            </a:r>
            <a:r>
              <a:rPr lang="en-US" altLang="zh-CN" sz="2000" dirty="0">
                <a:latin typeface="微软雅黑" panose="020B0503020204020204" pitchFamily="34" charset="-122"/>
                <a:ea typeface="微软雅黑" panose="020B0503020204020204" pitchFamily="34" charset="-122"/>
              </a:rPr>
              <a:t>Beta</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1.5</a:t>
            </a:r>
            <a:r>
              <a:rPr lang="zh-CN" altLang="en-US" sz="2000" dirty="0">
                <a:latin typeface="微软雅黑" panose="020B0503020204020204" pitchFamily="34" charset="-122"/>
                <a:ea typeface="微软雅黑" panose="020B0503020204020204" pitchFamily="34" charset="-122"/>
              </a:rPr>
              <a:t>，则大盘涨</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时，策略可能涨</a:t>
            </a:r>
            <a:r>
              <a:rPr lang="en-US" altLang="zh-CN" sz="2000" dirty="0">
                <a:latin typeface="微软雅黑" panose="020B0503020204020204" pitchFamily="34" charset="-122"/>
                <a:ea typeface="微软雅黑" panose="020B0503020204020204" pitchFamily="34" charset="-122"/>
              </a:rPr>
              <a:t>1.5%</a:t>
            </a:r>
            <a:r>
              <a:rPr lang="zh-CN" altLang="en-US" sz="2000" dirty="0">
                <a:latin typeface="微软雅黑" panose="020B0503020204020204" pitchFamily="34" charset="-122"/>
                <a:ea typeface="微软雅黑" panose="020B0503020204020204" pitchFamily="34" charset="-122"/>
              </a:rPr>
              <a:t>，反之亦然；如果一个策略的</a:t>
            </a:r>
            <a:r>
              <a:rPr lang="en-US" altLang="zh-CN" sz="2000" dirty="0">
                <a:latin typeface="微软雅黑" panose="020B0503020204020204" pitchFamily="34" charset="-122"/>
                <a:ea typeface="微软雅黑" panose="020B0503020204020204" pitchFamily="34" charset="-122"/>
              </a:rPr>
              <a:t>Beta</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-1.5</a:t>
            </a:r>
            <a:r>
              <a:rPr lang="zh-CN" altLang="en-US" sz="2000" dirty="0">
                <a:latin typeface="微软雅黑" panose="020B0503020204020204" pitchFamily="34" charset="-122"/>
                <a:ea typeface="微软雅黑" panose="020B0503020204020204" pitchFamily="34" charset="-122"/>
              </a:rPr>
              <a:t>，说明大盘涨</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的时候，策略可能跌</a:t>
            </a:r>
            <a:r>
              <a:rPr lang="en-US" altLang="zh-CN" sz="2000" dirty="0">
                <a:latin typeface="微软雅黑" panose="020B0503020204020204" pitchFamily="34" charset="-122"/>
                <a:ea typeface="微软雅黑" panose="020B0503020204020204" pitchFamily="34" charset="-122"/>
              </a:rPr>
              <a:t>1.5%</a:t>
            </a:r>
            <a:r>
              <a:rPr lang="zh-CN" altLang="en-US" sz="2000" dirty="0">
                <a:latin typeface="微软雅黑" panose="020B0503020204020204" pitchFamily="34" charset="-122"/>
                <a:ea typeface="微软雅黑" panose="020B0503020204020204" pitchFamily="34" charset="-122"/>
              </a:rPr>
              <a:t>，反之亦然</a:t>
            </a:r>
          </a:p>
          <a:p>
            <a:pPr marL="0" indent="0">
              <a:buNone/>
            </a:pPr>
            <a:br>
              <a:rPr lang="zh-CN" altLang="en-US" sz="2000" dirty="0">
                <a:latin typeface="微软雅黑" panose="020B0503020204020204" pitchFamily="34" charset="-122"/>
                <a:ea typeface="微软雅黑" panose="020B0503020204020204" pitchFamily="34" charset="-122"/>
              </a:rPr>
            </a:br>
            <a:br>
              <a:rPr lang="en-US" altLang="zh-CN"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287689" y="3429001"/>
            <a:ext cx="5703911" cy="2880008"/>
          </a:xfrm>
          <a:prstGeom prst="rect">
            <a:avLst/>
          </a:prstGeom>
        </p:spPr>
      </p:pic>
      <p:sp>
        <p:nvSpPr>
          <p:cNvPr id="7" name="灯片编号占位符 6"/>
          <p:cNvSpPr>
            <a:spLocks noGrp="1"/>
          </p:cNvSpPr>
          <p:nvPr>
            <p:ph type="sldNum" sz="quarter" idx="11"/>
          </p:nvPr>
        </p:nvSpPr>
        <p:spPr/>
        <p:txBody>
          <a:bodyPr/>
          <a:lstStyle/>
          <a:p>
            <a:pPr>
              <a:defRPr/>
            </a:pPr>
            <a:fld id="{A8C5981C-6A23-4505-AE95-9F123E8C125D}" type="slidenum">
              <a:rPr lang="en-US" altLang="zh-CN" smtClean="0"/>
              <a:pPr>
                <a:defRPr/>
              </a:pPr>
              <a:t>14</a:t>
            </a:fld>
            <a:endParaRPr lang="en-US" altLang="zh-CN"/>
          </a:p>
        </p:txBody>
      </p:sp>
    </p:spTree>
    <p:extLst>
      <p:ext uri="{BB962C8B-B14F-4D97-AF65-F5344CB8AC3E}">
        <p14:creationId xmlns:p14="http://schemas.microsoft.com/office/powerpoint/2010/main" val="3057722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533400"/>
            <a:ext cx="7715200" cy="95557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交易策略常用评判标准</a:t>
            </a:r>
          </a:p>
        </p:txBody>
      </p:sp>
      <p:sp>
        <p:nvSpPr>
          <p:cNvPr id="5" name="内容占位符 4"/>
          <p:cNvSpPr>
            <a:spLocks noGrp="1"/>
          </p:cNvSpPr>
          <p:nvPr>
            <p:ph idx="1"/>
          </p:nvPr>
        </p:nvSpPr>
        <p:spPr>
          <a:xfrm>
            <a:off x="609600" y="1524000"/>
            <a:ext cx="9698033" cy="1872208"/>
          </a:xfrm>
        </p:spPr>
        <p:txBody>
          <a:bodyPr/>
          <a:lstStyle/>
          <a:p>
            <a:r>
              <a:rPr lang="en-US" altLang="zh-CN" sz="2000" dirty="0">
                <a:latin typeface="微软雅黑" panose="020B0503020204020204" pitchFamily="34" charset="-122"/>
                <a:ea typeface="微软雅黑" panose="020B0503020204020204" pitchFamily="34" charset="-122"/>
              </a:rPr>
              <a:t>Sharpe</a:t>
            </a:r>
            <a:r>
              <a:rPr lang="zh-CN" altLang="en-US" sz="2000" dirty="0">
                <a:latin typeface="微软雅黑" panose="020B0503020204020204" pitchFamily="34" charset="-122"/>
                <a:ea typeface="微软雅黑" panose="020B0503020204020204" pitchFamily="34" charset="-122"/>
              </a:rPr>
              <a:t>（夏普比率）</a:t>
            </a:r>
          </a:p>
          <a:p>
            <a:pPr marL="0" indent="0">
              <a:buNone/>
            </a:pPr>
            <a:r>
              <a:rPr lang="en-US" altLang="zh-CN" sz="2000" dirty="0">
                <a:latin typeface="微软雅黑" panose="020B0503020204020204" pitchFamily="34" charset="-122"/>
                <a:ea typeface="微软雅黑" panose="020B0503020204020204" pitchFamily="34" charset="-122"/>
              </a:rPr>
              <a:t>Sharpe</a:t>
            </a:r>
            <a:r>
              <a:rPr lang="zh-CN" altLang="en-US" sz="2000" dirty="0">
                <a:latin typeface="微软雅黑" panose="020B0503020204020204" pitchFamily="34" charset="-122"/>
                <a:ea typeface="微软雅黑" panose="020B0503020204020204" pitchFamily="34" charset="-122"/>
              </a:rPr>
              <a:t>表示每承受一单位总风险，会产生多少超额报酬，可以同时对策略的收益与风险进行综合考虑</a:t>
            </a:r>
            <a:br>
              <a:rPr lang="zh-CN" altLang="en-US" sz="2000" dirty="0">
                <a:latin typeface="微软雅黑" panose="020B0503020204020204" pitchFamily="34" charset="-122"/>
                <a:ea typeface="微软雅黑" panose="020B0503020204020204" pitchFamily="34" charset="-122"/>
              </a:rPr>
            </a:br>
            <a:br>
              <a:rPr lang="en-US" altLang="zh-CN" sz="2000" dirty="0">
                <a:latin typeface="微软雅黑" panose="020B0503020204020204" pitchFamily="34" charset="-122"/>
                <a:ea typeface="微软雅黑" panose="020B0503020204020204" pitchFamily="34" charset="-122"/>
              </a:rPr>
            </a:b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695" y="2916400"/>
            <a:ext cx="5770281" cy="2874800"/>
          </a:xfrm>
          <a:prstGeom prst="rect">
            <a:avLst/>
          </a:prstGeom>
        </p:spPr>
      </p:pic>
      <p:sp>
        <p:nvSpPr>
          <p:cNvPr id="6" name="灯片编号占位符 5"/>
          <p:cNvSpPr>
            <a:spLocks noGrp="1"/>
          </p:cNvSpPr>
          <p:nvPr>
            <p:ph type="sldNum" sz="quarter" idx="11"/>
          </p:nvPr>
        </p:nvSpPr>
        <p:spPr/>
        <p:txBody>
          <a:bodyPr/>
          <a:lstStyle/>
          <a:p>
            <a:pPr>
              <a:defRPr/>
            </a:pPr>
            <a:fld id="{A8C5981C-6A23-4505-AE95-9F123E8C125D}" type="slidenum">
              <a:rPr lang="en-US" altLang="zh-CN" smtClean="0"/>
              <a:pPr>
                <a:defRPr/>
              </a:pPr>
              <a:t>15</a:t>
            </a:fld>
            <a:endParaRPr lang="en-US" altLang="zh-CN"/>
          </a:p>
        </p:txBody>
      </p:sp>
    </p:spTree>
    <p:extLst>
      <p:ext uri="{BB962C8B-B14F-4D97-AF65-F5344CB8AC3E}">
        <p14:creationId xmlns:p14="http://schemas.microsoft.com/office/powerpoint/2010/main" val="3643743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981200" y="457200"/>
            <a:ext cx="7715200" cy="95557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交易策略常用评判标准</a:t>
            </a:r>
          </a:p>
        </p:txBody>
      </p:sp>
      <p:sp>
        <p:nvSpPr>
          <p:cNvPr id="5" name="内容占位符 4"/>
          <p:cNvSpPr>
            <a:spLocks noGrp="1"/>
          </p:cNvSpPr>
          <p:nvPr>
            <p:ph idx="1"/>
          </p:nvPr>
        </p:nvSpPr>
        <p:spPr>
          <a:xfrm>
            <a:off x="609600" y="1698672"/>
            <a:ext cx="11125200" cy="1872208"/>
          </a:xfrm>
        </p:spPr>
        <p:txBody>
          <a:bodyPr/>
          <a:lstStyle/>
          <a:p>
            <a:r>
              <a:rPr lang="en-US" altLang="zh-CN" sz="2000" dirty="0" err="1">
                <a:latin typeface="微软雅黑" panose="020B0503020204020204" pitchFamily="34" charset="-122"/>
                <a:ea typeface="微软雅黑" panose="020B0503020204020204" pitchFamily="34" charset="-122"/>
              </a:rPr>
              <a:t>Sortino</a:t>
            </a:r>
            <a:r>
              <a:rPr lang="zh-CN" altLang="en-US" sz="2000" dirty="0">
                <a:latin typeface="微软雅黑" panose="020B0503020204020204" pitchFamily="34" charset="-122"/>
                <a:ea typeface="微软雅黑" panose="020B0503020204020204" pitchFamily="34" charset="-122"/>
              </a:rPr>
              <a:t>（索提诺比率）</a:t>
            </a:r>
          </a:p>
          <a:p>
            <a:pPr marL="0" indent="0">
              <a:buNone/>
            </a:pPr>
            <a:r>
              <a:rPr lang="en-US" altLang="zh-CN" sz="2000" dirty="0" err="1">
                <a:latin typeface="微软雅黑" panose="020B0503020204020204" pitchFamily="34" charset="-122"/>
                <a:ea typeface="微软雅黑" panose="020B0503020204020204" pitchFamily="34" charset="-122"/>
              </a:rPr>
              <a:t>Sortino</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表示每承担一单位的下行风险，将会获得多少超额回报</a:t>
            </a:r>
            <a:br>
              <a:rPr lang="zh-CN" altLang="en-US" sz="2000" dirty="0">
                <a:latin typeface="微软雅黑" panose="020B0503020204020204" pitchFamily="34" charset="-122"/>
                <a:ea typeface="微软雅黑" panose="020B0503020204020204" pitchFamily="34" charset="-122"/>
              </a:rPr>
            </a:br>
            <a:br>
              <a:rPr lang="en-US" altLang="zh-CN" sz="2000" dirty="0">
                <a:latin typeface="微软雅黑" panose="020B0503020204020204" pitchFamily="34" charset="-122"/>
                <a:ea typeface="微软雅黑" panose="020B0503020204020204" pitchFamily="34" charset="-122"/>
              </a:rPr>
            </a:br>
            <a:endParaRPr lang="zh-CN" altLang="en-US"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1" y="2634776"/>
            <a:ext cx="5001323" cy="1209844"/>
          </a:xfrm>
          <a:prstGeom prst="rect">
            <a:avLst/>
          </a:prstGeom>
        </p:spPr>
      </p:pic>
      <p:sp>
        <p:nvSpPr>
          <p:cNvPr id="6" name="矩形 5"/>
          <p:cNvSpPr/>
          <p:nvPr/>
        </p:nvSpPr>
        <p:spPr>
          <a:xfrm>
            <a:off x="2889634" y="4045318"/>
            <a:ext cx="4967329" cy="923330"/>
          </a:xfrm>
          <a:prstGeom prst="rect">
            <a:avLst/>
          </a:prstGeom>
        </p:spPr>
        <p:txBody>
          <a:bodyPr wrap="square">
            <a:spAutoFit/>
          </a:bodyPr>
          <a:lstStyle/>
          <a:p>
            <a:pPr marL="285750" indent="-285750">
              <a:buFont typeface="Arial" panose="020B0604020202020204" pitchFamily="34" charset="0"/>
              <a:buChar char="•"/>
            </a:pPr>
            <a:r>
              <a:rPr lang="en-US" altLang="zh-CN" dirty="0" err="1">
                <a:solidFill>
                  <a:srgbClr val="404040"/>
                </a:solidFill>
                <a:latin typeface="微软雅黑" panose="020B0503020204020204" pitchFamily="34" charset="-122"/>
                <a:ea typeface="微软雅黑" panose="020B0503020204020204" pitchFamily="34" charset="-122"/>
              </a:rPr>
              <a:t>R</a:t>
            </a:r>
            <a:r>
              <a:rPr lang="en-US" altLang="zh-CN" baseline="-25000" dirty="0" err="1">
                <a:solidFill>
                  <a:srgbClr val="404040"/>
                </a:solidFill>
                <a:latin typeface="微软雅黑" panose="020B0503020204020204" pitchFamily="34" charset="-122"/>
                <a:ea typeface="微软雅黑" panose="020B0503020204020204" pitchFamily="34" charset="-122"/>
              </a:rPr>
              <a:t>p</a:t>
            </a:r>
            <a:r>
              <a:rPr lang="zh-CN" altLang="en-US" dirty="0">
                <a:solidFill>
                  <a:srgbClr val="404040"/>
                </a:solidFill>
                <a:latin typeface="微软雅黑" panose="020B0503020204020204" pitchFamily="34" charset="-122"/>
                <a:ea typeface="微软雅黑" panose="020B0503020204020204" pitchFamily="34" charset="-122"/>
              </a:rPr>
              <a:t> </a:t>
            </a:r>
            <a:r>
              <a:rPr lang="en-US" altLang="zh-CN" dirty="0">
                <a:solidFill>
                  <a:srgbClr val="404040"/>
                </a:solidFill>
                <a:latin typeface="微软雅黑" panose="020B0503020204020204" pitchFamily="34" charset="-122"/>
                <a:ea typeface="微软雅黑" panose="020B0503020204020204" pitchFamily="34" charset="-122"/>
              </a:rPr>
              <a:t>= </a:t>
            </a:r>
            <a:r>
              <a:rPr lang="zh-CN" altLang="en-US" dirty="0">
                <a:solidFill>
                  <a:srgbClr val="404040"/>
                </a:solidFill>
                <a:latin typeface="微软雅黑" panose="020B0503020204020204" pitchFamily="34" charset="-122"/>
                <a:ea typeface="微软雅黑" panose="020B0503020204020204" pitchFamily="34" charset="-122"/>
              </a:rPr>
              <a:t>策略年化收益率</a:t>
            </a:r>
          </a:p>
          <a:p>
            <a:pPr marL="285750" indent="-285750">
              <a:buFont typeface="Arial" panose="020B0604020202020204" pitchFamily="34" charset="0"/>
              <a:buChar char="•"/>
            </a:pPr>
            <a:r>
              <a:rPr lang="en-US" altLang="zh-CN" dirty="0" err="1">
                <a:solidFill>
                  <a:srgbClr val="404040"/>
                </a:solidFill>
                <a:latin typeface="微软雅黑" panose="020B0503020204020204" pitchFamily="34" charset="-122"/>
                <a:ea typeface="微软雅黑" panose="020B0503020204020204" pitchFamily="34" charset="-122"/>
              </a:rPr>
              <a:t>R</a:t>
            </a:r>
            <a:r>
              <a:rPr lang="en-US" altLang="zh-CN" baseline="-25000" dirty="0" err="1">
                <a:solidFill>
                  <a:srgbClr val="404040"/>
                </a:solidFill>
                <a:latin typeface="微软雅黑" panose="020B0503020204020204" pitchFamily="34" charset="-122"/>
                <a:ea typeface="微软雅黑" panose="020B0503020204020204" pitchFamily="34" charset="-122"/>
              </a:rPr>
              <a:t>f</a:t>
            </a:r>
            <a:r>
              <a:rPr lang="zh-CN" altLang="en-US" dirty="0">
                <a:solidFill>
                  <a:srgbClr val="404040"/>
                </a:solidFill>
                <a:latin typeface="微软雅黑" panose="020B0503020204020204" pitchFamily="34" charset="-122"/>
                <a:ea typeface="微软雅黑" panose="020B0503020204020204" pitchFamily="34" charset="-122"/>
              </a:rPr>
              <a:t> </a:t>
            </a:r>
            <a:r>
              <a:rPr lang="en-US" altLang="zh-CN" dirty="0">
                <a:solidFill>
                  <a:srgbClr val="404040"/>
                </a:solidFill>
                <a:latin typeface="微软雅黑" panose="020B0503020204020204" pitchFamily="34" charset="-122"/>
                <a:ea typeface="微软雅黑" panose="020B0503020204020204" pitchFamily="34" charset="-122"/>
              </a:rPr>
              <a:t>= </a:t>
            </a:r>
            <a:r>
              <a:rPr lang="zh-CN" altLang="en-US" dirty="0">
                <a:solidFill>
                  <a:srgbClr val="404040"/>
                </a:solidFill>
                <a:latin typeface="微软雅黑" panose="020B0503020204020204" pitchFamily="34" charset="-122"/>
                <a:ea typeface="微软雅黑" panose="020B0503020204020204" pitchFamily="34" charset="-122"/>
              </a:rPr>
              <a:t>无风险利率（默认值为</a:t>
            </a:r>
            <a:r>
              <a:rPr lang="en-US" altLang="zh-CN" dirty="0">
                <a:solidFill>
                  <a:srgbClr val="404040"/>
                </a:solidFill>
                <a:latin typeface="微软雅黑" panose="020B0503020204020204" pitchFamily="34" charset="-122"/>
                <a:ea typeface="微软雅黑" panose="020B0503020204020204" pitchFamily="34" charset="-122"/>
              </a:rPr>
              <a:t>0.04</a:t>
            </a:r>
            <a:r>
              <a:rPr lang="zh-CN" altLang="en-US" dirty="0">
                <a:solidFill>
                  <a:srgbClr val="404040"/>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dirty="0" err="1">
                <a:solidFill>
                  <a:srgbClr val="404040"/>
                </a:solidFill>
                <a:latin typeface="微软雅黑" panose="020B0503020204020204" pitchFamily="34" charset="-122"/>
                <a:ea typeface="微软雅黑" panose="020B0503020204020204" pitchFamily="34" charset="-122"/>
              </a:rPr>
              <a:t>σ</a:t>
            </a:r>
            <a:r>
              <a:rPr lang="en-US" altLang="zh-CN" baseline="-25000" dirty="0" err="1">
                <a:solidFill>
                  <a:srgbClr val="404040"/>
                </a:solidFill>
                <a:latin typeface="微软雅黑" panose="020B0503020204020204" pitchFamily="34" charset="-122"/>
                <a:ea typeface="微软雅黑" panose="020B0503020204020204" pitchFamily="34" charset="-122"/>
              </a:rPr>
              <a:t>pd</a:t>
            </a:r>
            <a:r>
              <a:rPr lang="zh-CN" altLang="en-US" dirty="0">
                <a:solidFill>
                  <a:srgbClr val="404040"/>
                </a:solidFill>
                <a:latin typeface="微软雅黑" panose="020B0503020204020204" pitchFamily="34" charset="-122"/>
                <a:ea typeface="微软雅黑" panose="020B0503020204020204" pitchFamily="34" charset="-122"/>
              </a:rPr>
              <a:t> </a:t>
            </a:r>
            <a:r>
              <a:rPr lang="en-US" altLang="zh-CN" dirty="0">
                <a:solidFill>
                  <a:srgbClr val="404040"/>
                </a:solidFill>
                <a:latin typeface="微软雅黑" panose="020B0503020204020204" pitchFamily="34" charset="-122"/>
                <a:ea typeface="微软雅黑" panose="020B0503020204020204" pitchFamily="34" charset="-122"/>
              </a:rPr>
              <a:t>= </a:t>
            </a:r>
            <a:r>
              <a:rPr lang="zh-CN" altLang="en-US" dirty="0">
                <a:solidFill>
                  <a:srgbClr val="404040"/>
                </a:solidFill>
                <a:latin typeface="微软雅黑" panose="020B0503020204020204" pitchFamily="34" charset="-122"/>
                <a:ea typeface="微软雅黑" panose="020B0503020204020204" pitchFamily="34" charset="-122"/>
              </a:rPr>
              <a:t>策略下行波动率</a:t>
            </a:r>
            <a:endParaRPr lang="zh-CN" altLang="en-US" b="0" i="0" dirty="0">
              <a:solidFill>
                <a:srgbClr val="404040"/>
              </a:solidFill>
              <a:effectLst/>
              <a:latin typeface="微软雅黑" panose="020B0503020204020204" pitchFamily="34" charset="-122"/>
              <a:ea typeface="微软雅黑" panose="020B0503020204020204" pitchFamily="34" charset="-122"/>
            </a:endParaRPr>
          </a:p>
        </p:txBody>
      </p:sp>
      <p:sp>
        <p:nvSpPr>
          <p:cNvPr id="8" name="灯片编号占位符 7"/>
          <p:cNvSpPr>
            <a:spLocks noGrp="1"/>
          </p:cNvSpPr>
          <p:nvPr>
            <p:ph type="sldNum" sz="quarter" idx="11"/>
          </p:nvPr>
        </p:nvSpPr>
        <p:spPr/>
        <p:txBody>
          <a:bodyPr/>
          <a:lstStyle/>
          <a:p>
            <a:pPr>
              <a:defRPr/>
            </a:pPr>
            <a:fld id="{A8C5981C-6A23-4505-AE95-9F123E8C125D}" type="slidenum">
              <a:rPr lang="en-US" altLang="zh-CN" smtClean="0"/>
              <a:pPr>
                <a:defRPr/>
              </a:pPr>
              <a:t>16</a:t>
            </a:fld>
            <a:endParaRPr lang="en-US" altLang="zh-CN"/>
          </a:p>
        </p:txBody>
      </p:sp>
    </p:spTree>
    <p:extLst>
      <p:ext uri="{BB962C8B-B14F-4D97-AF65-F5344CB8AC3E}">
        <p14:creationId xmlns:p14="http://schemas.microsoft.com/office/powerpoint/2010/main" val="2047766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981200" y="457200"/>
            <a:ext cx="7715200" cy="95557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交易策略常用评判标准</a:t>
            </a:r>
          </a:p>
        </p:txBody>
      </p:sp>
      <p:sp>
        <p:nvSpPr>
          <p:cNvPr id="5" name="内容占位符 4"/>
          <p:cNvSpPr>
            <a:spLocks noGrp="1"/>
          </p:cNvSpPr>
          <p:nvPr>
            <p:ph idx="1"/>
          </p:nvPr>
        </p:nvSpPr>
        <p:spPr>
          <a:xfrm>
            <a:off x="609600" y="1412776"/>
            <a:ext cx="10896600" cy="1872208"/>
          </a:xfrm>
        </p:spPr>
        <p:txBody>
          <a:bodyPr/>
          <a:lstStyle/>
          <a:p>
            <a:r>
              <a:rPr lang="fr-FR" altLang="zh-CN" sz="2000" b="1" dirty="0">
                <a:latin typeface="微软雅黑" panose="020B0503020204020204" pitchFamily="34" charset="-122"/>
                <a:ea typeface="微软雅黑" panose="020B0503020204020204" pitchFamily="34" charset="-122"/>
              </a:rPr>
              <a:t>Information Ratio</a:t>
            </a:r>
            <a:r>
              <a:rPr lang="zh-CN" altLang="fr-FR" sz="2000" b="1" dirty="0">
                <a:latin typeface="微软雅黑" panose="020B0503020204020204" pitchFamily="34" charset="-122"/>
                <a:ea typeface="微软雅黑" panose="020B0503020204020204" pitchFamily="34" charset="-122"/>
              </a:rPr>
              <a:t>（信息比率）</a:t>
            </a:r>
          </a:p>
          <a:p>
            <a:pPr marL="0" indent="0">
              <a:buNone/>
            </a:pPr>
            <a:r>
              <a:rPr lang="en-US" altLang="zh-CN" sz="2000" b="1" dirty="0">
                <a:latin typeface="微软雅黑" panose="020B0503020204020204" pitchFamily="34" charset="-122"/>
                <a:ea typeface="微软雅黑" panose="020B0503020204020204" pitchFamily="34" charset="-122"/>
              </a:rPr>
              <a:t>  Information Ratio</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是用来衡量单位超额风险带来的</a:t>
            </a:r>
            <a:r>
              <a:rPr lang="el-GR" altLang="zh-CN" sz="2000" dirty="0">
                <a:latin typeface="微软雅黑" panose="020B0503020204020204" pitchFamily="34" charset="-122"/>
                <a:ea typeface="微软雅黑" panose="020B0503020204020204" pitchFamily="34" charset="-122"/>
              </a:rPr>
              <a:t>σ</a:t>
            </a:r>
            <a:r>
              <a:rPr lang="en-US" altLang="zh-CN" sz="2000" baseline="-25000" dirty="0">
                <a:latin typeface="微软雅黑" panose="020B0503020204020204" pitchFamily="34" charset="-122"/>
                <a:ea typeface="微软雅黑" panose="020B0503020204020204" pitchFamily="34" charset="-122"/>
              </a:rPr>
              <a:t>p</a:t>
            </a:r>
            <a:r>
              <a:rPr lang="en-US" altLang="zh-CN" sz="2000" dirty="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策略收益波动率。信息比率越大，说明该策略单位跟踪误差所获得的超额收益越高，因此，信息比率较大的策略的表现要优于信息比率较低的基准。合理的投资目标应该是在承担适度风险下，尽可能追求高信息比率</a:t>
            </a:r>
          </a:p>
          <a:p>
            <a:pPr marL="0" indent="0">
              <a:buNone/>
            </a:pPr>
            <a:br>
              <a:rPr lang="zh-CN" altLang="en-US" sz="2000" dirty="0">
                <a:latin typeface="微软雅黑" panose="020B0503020204020204" pitchFamily="34" charset="-122"/>
                <a:ea typeface="微软雅黑" panose="020B0503020204020204" pitchFamily="34" charset="-122"/>
              </a:rPr>
            </a:br>
            <a:br>
              <a:rPr lang="zh-CN" altLang="en-US" sz="2000" dirty="0">
                <a:latin typeface="微软雅黑" panose="020B0503020204020204" pitchFamily="34" charset="-122"/>
                <a:ea typeface="微软雅黑" panose="020B0503020204020204" pitchFamily="34" charset="-122"/>
              </a:rPr>
            </a:br>
            <a:endParaRPr lang="zh-CN" altLang="en-US" sz="2000" dirty="0">
              <a:latin typeface="微软雅黑" panose="020B0503020204020204" pitchFamily="34" charset="-122"/>
              <a:ea typeface="微软雅黑" panose="020B0503020204020204" pitchFamily="34" charset="-122"/>
            </a:endParaRPr>
          </a:p>
        </p:txBody>
      </p:sp>
      <p:sp>
        <p:nvSpPr>
          <p:cNvPr id="3" name="AutoShape 2" descr="https://upload-images.jianshu.io/upload_images/261956-9f7635853350390e.jpg?imageMogr2/auto-orient/strip|imageView2/2/format/webp"/>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2"/>
          <a:stretch>
            <a:fillRect/>
          </a:stretch>
        </p:blipFill>
        <p:spPr>
          <a:xfrm>
            <a:off x="3118445" y="3284984"/>
            <a:ext cx="5857875" cy="561975"/>
          </a:xfrm>
          <a:prstGeom prst="rect">
            <a:avLst/>
          </a:prstGeom>
        </p:spPr>
      </p:pic>
      <p:sp>
        <p:nvSpPr>
          <p:cNvPr id="8" name="矩形 7"/>
          <p:cNvSpPr/>
          <p:nvPr/>
        </p:nvSpPr>
        <p:spPr>
          <a:xfrm>
            <a:off x="3048000" y="4124349"/>
            <a:ext cx="6192688" cy="923330"/>
          </a:xfrm>
          <a:prstGeom prst="rect">
            <a:avLst/>
          </a:prstGeom>
        </p:spPr>
        <p:txBody>
          <a:bodyPr wrap="square">
            <a:spAutoFit/>
          </a:bodyPr>
          <a:lstStyle/>
          <a:p>
            <a:pPr marL="285750" indent="-285750">
              <a:buFont typeface="Arial" panose="020B0604020202020204" pitchFamily="34" charset="0"/>
              <a:buChar char="•"/>
            </a:pPr>
            <a:r>
              <a:rPr lang="en-US" altLang="zh-CN" dirty="0" err="1">
                <a:solidFill>
                  <a:srgbClr val="404040"/>
                </a:solidFill>
                <a:latin typeface="-apple-system"/>
              </a:rPr>
              <a:t>R</a:t>
            </a:r>
            <a:r>
              <a:rPr lang="en-US" altLang="zh-CN" baseline="-25000" dirty="0" err="1">
                <a:solidFill>
                  <a:srgbClr val="404040"/>
                </a:solidFill>
                <a:latin typeface="-apple-system"/>
              </a:rPr>
              <a:t>p</a:t>
            </a:r>
            <a:r>
              <a:rPr lang="zh-CN" altLang="en-US" dirty="0">
                <a:solidFill>
                  <a:srgbClr val="404040"/>
                </a:solidFill>
                <a:latin typeface="-apple-system"/>
              </a:rPr>
              <a:t> </a:t>
            </a:r>
            <a:r>
              <a:rPr lang="en-US" altLang="zh-CN" dirty="0">
                <a:solidFill>
                  <a:srgbClr val="404040"/>
                </a:solidFill>
                <a:latin typeface="-apple-system"/>
              </a:rPr>
              <a:t>= </a:t>
            </a:r>
            <a:r>
              <a:rPr lang="zh-CN" altLang="en-US" dirty="0">
                <a:solidFill>
                  <a:srgbClr val="404040"/>
                </a:solidFill>
                <a:latin typeface="-apple-system"/>
              </a:rPr>
              <a:t>策略年化收益率</a:t>
            </a:r>
          </a:p>
          <a:p>
            <a:pPr marL="285750" indent="-285750">
              <a:buFont typeface="Arial" panose="020B0604020202020204" pitchFamily="34" charset="0"/>
              <a:buChar char="•"/>
            </a:pPr>
            <a:r>
              <a:rPr lang="en-US" altLang="zh-CN" dirty="0">
                <a:solidFill>
                  <a:srgbClr val="404040"/>
                </a:solidFill>
                <a:latin typeface="-apple-system"/>
              </a:rPr>
              <a:t>R</a:t>
            </a:r>
            <a:r>
              <a:rPr lang="en-US" altLang="zh-CN" baseline="-25000" dirty="0">
                <a:solidFill>
                  <a:srgbClr val="404040"/>
                </a:solidFill>
                <a:latin typeface="-apple-system"/>
              </a:rPr>
              <a:t>m</a:t>
            </a:r>
            <a:r>
              <a:rPr lang="zh-CN" altLang="en-US" dirty="0">
                <a:solidFill>
                  <a:srgbClr val="404040"/>
                </a:solidFill>
                <a:latin typeface="-apple-system"/>
              </a:rPr>
              <a:t> </a:t>
            </a:r>
            <a:r>
              <a:rPr lang="en-US" altLang="zh-CN" dirty="0">
                <a:solidFill>
                  <a:srgbClr val="404040"/>
                </a:solidFill>
                <a:latin typeface="-apple-system"/>
              </a:rPr>
              <a:t>= </a:t>
            </a:r>
            <a:r>
              <a:rPr lang="zh-CN" altLang="en-US" dirty="0">
                <a:solidFill>
                  <a:srgbClr val="404040"/>
                </a:solidFill>
                <a:latin typeface="-apple-system"/>
              </a:rPr>
              <a:t>基准年华收益率</a:t>
            </a:r>
          </a:p>
          <a:p>
            <a:pPr marL="285750" indent="-285750">
              <a:buFont typeface="Arial" panose="020B0604020202020204" pitchFamily="34" charset="0"/>
              <a:buChar char="•"/>
            </a:pPr>
            <a:r>
              <a:rPr lang="en-US" altLang="zh-CN" dirty="0" err="1">
                <a:solidFill>
                  <a:srgbClr val="404040"/>
                </a:solidFill>
                <a:latin typeface="-apple-system"/>
              </a:rPr>
              <a:t>σ</a:t>
            </a:r>
            <a:r>
              <a:rPr lang="en-US" altLang="zh-CN" baseline="-25000" dirty="0" err="1">
                <a:solidFill>
                  <a:srgbClr val="404040"/>
                </a:solidFill>
                <a:latin typeface="-apple-system"/>
              </a:rPr>
              <a:t>t</a:t>
            </a:r>
            <a:r>
              <a:rPr lang="zh-CN" altLang="en-US" dirty="0">
                <a:solidFill>
                  <a:srgbClr val="404040"/>
                </a:solidFill>
                <a:latin typeface="-apple-system"/>
              </a:rPr>
              <a:t> </a:t>
            </a:r>
            <a:r>
              <a:rPr lang="en-US" altLang="zh-CN" dirty="0">
                <a:solidFill>
                  <a:srgbClr val="404040"/>
                </a:solidFill>
                <a:latin typeface="-apple-system"/>
              </a:rPr>
              <a:t>= </a:t>
            </a:r>
            <a:r>
              <a:rPr lang="zh-CN" altLang="en-US" dirty="0">
                <a:solidFill>
                  <a:srgbClr val="404040"/>
                </a:solidFill>
                <a:latin typeface="-apple-system"/>
              </a:rPr>
              <a:t>策略与基准每日收益差值的年化标准差</a:t>
            </a:r>
            <a:endParaRPr lang="zh-CN" altLang="en-US" b="0" i="0" dirty="0">
              <a:solidFill>
                <a:srgbClr val="404040"/>
              </a:solidFill>
              <a:effectLst/>
              <a:latin typeface="-apple-system"/>
            </a:endParaRPr>
          </a:p>
        </p:txBody>
      </p:sp>
      <p:sp>
        <p:nvSpPr>
          <p:cNvPr id="9" name="灯片编号占位符 8"/>
          <p:cNvSpPr>
            <a:spLocks noGrp="1"/>
          </p:cNvSpPr>
          <p:nvPr>
            <p:ph type="sldNum" sz="quarter" idx="11"/>
          </p:nvPr>
        </p:nvSpPr>
        <p:spPr/>
        <p:txBody>
          <a:bodyPr/>
          <a:lstStyle/>
          <a:p>
            <a:pPr>
              <a:defRPr/>
            </a:pPr>
            <a:fld id="{A8C5981C-6A23-4505-AE95-9F123E8C125D}" type="slidenum">
              <a:rPr lang="en-US" altLang="zh-CN" smtClean="0"/>
              <a:pPr>
                <a:defRPr/>
              </a:pPr>
              <a:t>17</a:t>
            </a:fld>
            <a:endParaRPr lang="en-US" altLang="zh-CN"/>
          </a:p>
        </p:txBody>
      </p:sp>
    </p:spTree>
    <p:extLst>
      <p:ext uri="{BB962C8B-B14F-4D97-AF65-F5344CB8AC3E}">
        <p14:creationId xmlns:p14="http://schemas.microsoft.com/office/powerpoint/2010/main" val="18385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981200" y="457200"/>
            <a:ext cx="7715200" cy="95557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交易策略常用评判标准</a:t>
            </a:r>
          </a:p>
        </p:txBody>
      </p:sp>
      <p:sp>
        <p:nvSpPr>
          <p:cNvPr id="5" name="内容占位符 4"/>
          <p:cNvSpPr>
            <a:spLocks noGrp="1"/>
          </p:cNvSpPr>
          <p:nvPr>
            <p:ph idx="1"/>
          </p:nvPr>
        </p:nvSpPr>
        <p:spPr>
          <a:xfrm>
            <a:off x="609600" y="1412776"/>
            <a:ext cx="10972800" cy="1872208"/>
          </a:xfrm>
        </p:spPr>
        <p:txBody>
          <a:bodyPr/>
          <a:lstStyle/>
          <a:p>
            <a:r>
              <a:rPr lang="en-US" altLang="zh-CN" sz="2000" b="1" dirty="0">
                <a:latin typeface="微软雅黑" panose="020B0503020204020204" pitchFamily="34" charset="-122"/>
                <a:ea typeface="微软雅黑" panose="020B0503020204020204" pitchFamily="34" charset="-122"/>
              </a:rPr>
              <a:t>Volatility</a:t>
            </a:r>
            <a:r>
              <a:rPr lang="zh-CN" altLang="en-US" sz="2000" b="1" dirty="0">
                <a:latin typeface="微软雅黑" panose="020B0503020204020204" pitchFamily="34" charset="-122"/>
                <a:ea typeface="微软雅黑" panose="020B0503020204020204" pitchFamily="34" charset="-122"/>
              </a:rPr>
              <a:t>（策略波动率）</a:t>
            </a:r>
          </a:p>
          <a:p>
            <a:pPr marL="0" indent="0">
              <a:buNone/>
            </a:pPr>
            <a:r>
              <a:rPr lang="en-US" altLang="zh-CN" sz="2000" b="1" dirty="0">
                <a:latin typeface="微软雅黑" panose="020B0503020204020204" pitchFamily="34" charset="-122"/>
                <a:ea typeface="微软雅黑" panose="020B0503020204020204" pitchFamily="34" charset="-122"/>
              </a:rPr>
              <a:t>  Information Ratio</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是用来衡量单位超额风险带来的</a:t>
            </a:r>
            <a:r>
              <a:rPr lang="el-GR" altLang="zh-CN" sz="2000" dirty="0">
                <a:latin typeface="微软雅黑" panose="020B0503020204020204" pitchFamily="34" charset="-122"/>
                <a:ea typeface="微软雅黑" panose="020B0503020204020204" pitchFamily="34" charset="-122"/>
              </a:rPr>
              <a:t>σ</a:t>
            </a:r>
            <a:r>
              <a:rPr lang="en-US" altLang="zh-CN" sz="2000" baseline="-25000" dirty="0">
                <a:latin typeface="微软雅黑" panose="020B0503020204020204" pitchFamily="34" charset="-122"/>
                <a:ea typeface="微软雅黑" panose="020B0503020204020204" pitchFamily="34" charset="-122"/>
              </a:rPr>
              <a:t>p</a:t>
            </a:r>
            <a:r>
              <a:rPr lang="en-US" altLang="zh-CN" sz="2000" dirty="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策略收益波动率。信息比率越大，说明该策略单位跟踪误差所获得的超额收益越高，因此，信息比率较大的策略的表现要优于信息比率较低的基准。合理的投资目标应该是在承担适度风险下，尽可能追求高信息比率</a:t>
            </a:r>
          </a:p>
          <a:p>
            <a:pPr marL="0" indent="0">
              <a:buNone/>
            </a:pPr>
            <a:br>
              <a:rPr lang="zh-CN" altLang="en-US" sz="2000" dirty="0">
                <a:latin typeface="微软雅黑" panose="020B0503020204020204" pitchFamily="34" charset="-122"/>
                <a:ea typeface="微软雅黑" panose="020B0503020204020204" pitchFamily="34" charset="-122"/>
              </a:rPr>
            </a:br>
            <a:br>
              <a:rPr lang="zh-CN" altLang="en-US" sz="2000" dirty="0">
                <a:latin typeface="微软雅黑" panose="020B0503020204020204" pitchFamily="34" charset="-122"/>
                <a:ea typeface="微软雅黑" panose="020B0503020204020204" pitchFamily="34" charset="-122"/>
              </a:rPr>
            </a:br>
            <a:endParaRPr lang="zh-CN" altLang="en-US" sz="2000" dirty="0">
              <a:latin typeface="微软雅黑" panose="020B0503020204020204" pitchFamily="34" charset="-122"/>
              <a:ea typeface="微软雅黑" panose="020B0503020204020204" pitchFamily="34" charset="-122"/>
            </a:endParaRPr>
          </a:p>
        </p:txBody>
      </p:sp>
      <p:sp>
        <p:nvSpPr>
          <p:cNvPr id="3" name="AutoShape 2" descr="https://upload-images.jianshu.io/upload_images/261956-9f7635853350390e.jpg?imageMogr2/auto-orient/strip|imageView2/2/format/webp"/>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p:cNvPicPr>
            <a:picLocks noChangeAspect="1"/>
          </p:cNvPicPr>
          <p:nvPr/>
        </p:nvPicPr>
        <p:blipFill>
          <a:blip r:embed="rId2"/>
          <a:stretch>
            <a:fillRect/>
          </a:stretch>
        </p:blipFill>
        <p:spPr>
          <a:xfrm>
            <a:off x="2870076" y="3504084"/>
            <a:ext cx="6019800" cy="723900"/>
          </a:xfrm>
          <a:prstGeom prst="rect">
            <a:avLst/>
          </a:prstGeom>
        </p:spPr>
      </p:pic>
      <p:sp>
        <p:nvSpPr>
          <p:cNvPr id="6" name="矩形 5"/>
          <p:cNvSpPr/>
          <p:nvPr/>
        </p:nvSpPr>
        <p:spPr>
          <a:xfrm>
            <a:off x="3215680" y="4581129"/>
            <a:ext cx="4572000" cy="1200329"/>
          </a:xfrm>
          <a:prstGeom prst="rect">
            <a:avLst/>
          </a:prstGeom>
        </p:spPr>
        <p:txBody>
          <a:bodyPr>
            <a:spAutoFit/>
          </a:bodyPr>
          <a:lstStyle/>
          <a:p>
            <a:pPr marL="285750" indent="-285750">
              <a:buFont typeface="Arial" panose="020B0604020202020204" pitchFamily="34" charset="0"/>
              <a:buChar char="•"/>
            </a:pPr>
            <a:r>
              <a:rPr lang="en-US" altLang="zh-CN" dirty="0" err="1">
                <a:solidFill>
                  <a:srgbClr val="404040"/>
                </a:solidFill>
                <a:latin typeface="微软雅黑" panose="020B0503020204020204" pitchFamily="34" charset="-122"/>
                <a:ea typeface="微软雅黑" panose="020B0503020204020204" pitchFamily="34" charset="-122"/>
              </a:rPr>
              <a:t>r</a:t>
            </a:r>
            <a:r>
              <a:rPr lang="en-US" altLang="zh-CN" baseline="-25000" dirty="0" err="1">
                <a:solidFill>
                  <a:srgbClr val="404040"/>
                </a:solidFill>
                <a:latin typeface="微软雅黑" panose="020B0503020204020204" pitchFamily="34" charset="-122"/>
                <a:ea typeface="微软雅黑" panose="020B0503020204020204" pitchFamily="34" charset="-122"/>
              </a:rPr>
              <a:t>p</a:t>
            </a:r>
            <a:r>
              <a:rPr lang="en-US" altLang="zh-CN" dirty="0">
                <a:solidFill>
                  <a:srgbClr val="404040"/>
                </a:solidFill>
                <a:latin typeface="微软雅黑" panose="020B0503020204020204" pitchFamily="34" charset="-122"/>
                <a:ea typeface="微软雅黑" panose="020B0503020204020204" pitchFamily="34" charset="-122"/>
              </a:rPr>
              <a:t> = </a:t>
            </a:r>
            <a:r>
              <a:rPr lang="zh-CN" altLang="en-US" dirty="0">
                <a:solidFill>
                  <a:srgbClr val="404040"/>
                </a:solidFill>
                <a:latin typeface="微软雅黑" panose="020B0503020204020204" pitchFamily="34" charset="-122"/>
                <a:ea typeface="微软雅黑" panose="020B0503020204020204" pitchFamily="34" charset="-122"/>
              </a:rPr>
              <a:t>策略每日收益第</a:t>
            </a:r>
          </a:p>
          <a:p>
            <a:pPr marL="285750" indent="-285750">
              <a:buFont typeface="Arial" panose="020B0604020202020204" pitchFamily="34" charset="0"/>
              <a:buChar char="•"/>
            </a:pPr>
            <a:r>
              <a:rPr lang="en-US" altLang="zh-CN" dirty="0">
                <a:solidFill>
                  <a:srgbClr val="404040"/>
                </a:solidFill>
                <a:latin typeface="微软雅黑" panose="020B0503020204020204" pitchFamily="34" charset="-122"/>
                <a:ea typeface="微软雅黑" panose="020B0503020204020204" pitchFamily="34" charset="-122"/>
              </a:rPr>
              <a:t>r</a:t>
            </a:r>
            <a:r>
              <a:rPr lang="en-US" altLang="zh-CN" baseline="30000" dirty="0">
                <a:solidFill>
                  <a:srgbClr val="404040"/>
                </a:solidFill>
                <a:latin typeface="微软雅黑" panose="020B0503020204020204" pitchFamily="34" charset="-122"/>
                <a:ea typeface="微软雅黑" panose="020B0503020204020204" pitchFamily="34" charset="-122"/>
              </a:rPr>
              <a:t>-</a:t>
            </a:r>
            <a:r>
              <a:rPr lang="en-US" altLang="zh-CN" dirty="0">
                <a:solidFill>
                  <a:srgbClr val="404040"/>
                </a:solidFill>
                <a:latin typeface="微软雅黑" panose="020B0503020204020204" pitchFamily="34" charset="-122"/>
                <a:ea typeface="微软雅黑" panose="020B0503020204020204" pitchFamily="34" charset="-122"/>
              </a:rPr>
              <a:t> </a:t>
            </a:r>
            <a:r>
              <a:rPr lang="en-US" altLang="zh-CN" baseline="-25000" dirty="0">
                <a:solidFill>
                  <a:srgbClr val="404040"/>
                </a:solidFill>
                <a:latin typeface="微软雅黑" panose="020B0503020204020204" pitchFamily="34" charset="-122"/>
                <a:ea typeface="微软雅黑" panose="020B0503020204020204" pitchFamily="34" charset="-122"/>
              </a:rPr>
              <a:t>p</a:t>
            </a:r>
            <a:r>
              <a:rPr lang="en-US" altLang="zh-CN" dirty="0">
                <a:solidFill>
                  <a:srgbClr val="404040"/>
                </a:solidFill>
                <a:latin typeface="微软雅黑" panose="020B0503020204020204" pitchFamily="34" charset="-122"/>
                <a:ea typeface="微软雅黑" panose="020B0503020204020204" pitchFamily="34" charset="-122"/>
              </a:rPr>
              <a:t> = </a:t>
            </a:r>
            <a:r>
              <a:rPr lang="zh-CN" altLang="en-US" dirty="0">
                <a:solidFill>
                  <a:srgbClr val="404040"/>
                </a:solidFill>
                <a:latin typeface="微软雅黑" panose="020B0503020204020204" pitchFamily="34" charset="-122"/>
                <a:ea typeface="微软雅黑" panose="020B0503020204020204" pitchFamily="34" charset="-122"/>
              </a:rPr>
              <a:t>策略每日收益的平均值 </a:t>
            </a:r>
            <a:r>
              <a:rPr lang="en-US" altLang="zh-CN" dirty="0">
                <a:solidFill>
                  <a:srgbClr val="404040"/>
                </a:solidFill>
                <a:latin typeface="微软雅黑" panose="020B0503020204020204" pitchFamily="34" charset="-122"/>
                <a:ea typeface="微软雅黑" panose="020B0503020204020204" pitchFamily="34" charset="-122"/>
              </a:rPr>
              <a:t>= ln</a:t>
            </a:r>
            <a:r>
              <a:rPr lang="el-GR" altLang="zh-CN" dirty="0">
                <a:solidFill>
                  <a:srgbClr val="404040"/>
                </a:solidFill>
                <a:latin typeface="微软雅黑" panose="020B0503020204020204" pitchFamily="34" charset="-122"/>
                <a:ea typeface="微软雅黑" panose="020B0503020204020204" pitchFamily="34" charset="-122"/>
              </a:rPr>
              <a:t>Σ</a:t>
            </a:r>
            <a:r>
              <a:rPr lang="en-US" altLang="zh-CN" dirty="0" err="1">
                <a:solidFill>
                  <a:srgbClr val="404040"/>
                </a:solidFill>
                <a:latin typeface="微软雅黑" panose="020B0503020204020204" pitchFamily="34" charset="-122"/>
                <a:ea typeface="微软雅黑" panose="020B0503020204020204" pitchFamily="34" charset="-122"/>
              </a:rPr>
              <a:t>i</a:t>
            </a:r>
            <a:r>
              <a:rPr lang="en-US" altLang="zh-CN" dirty="0">
                <a:solidFill>
                  <a:srgbClr val="404040"/>
                </a:solidFill>
                <a:latin typeface="微软雅黑" panose="020B0503020204020204" pitchFamily="34" charset="-122"/>
                <a:ea typeface="微软雅黑" panose="020B0503020204020204" pitchFamily="34" charset="-122"/>
              </a:rPr>
              <a:t>=</a:t>
            </a:r>
            <a:r>
              <a:rPr lang="en-US" altLang="zh-CN" dirty="0" err="1">
                <a:solidFill>
                  <a:srgbClr val="404040"/>
                </a:solidFill>
                <a:latin typeface="微软雅黑" panose="020B0503020204020204" pitchFamily="34" charset="-122"/>
                <a:ea typeface="微软雅黑" panose="020B0503020204020204" pitchFamily="34" charset="-122"/>
              </a:rPr>
              <a:t>lnrp</a:t>
            </a:r>
            <a:endParaRPr lang="en-US" altLang="zh-CN" dirty="0">
              <a:solidFill>
                <a:srgbClr val="40404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solidFill>
                  <a:srgbClr val="404040"/>
                </a:solidFill>
                <a:latin typeface="微软雅黑" panose="020B0503020204020204" pitchFamily="34" charset="-122"/>
                <a:ea typeface="微软雅黑" panose="020B0503020204020204" pitchFamily="34" charset="-122"/>
              </a:rPr>
              <a:t>n = </a:t>
            </a:r>
            <a:r>
              <a:rPr lang="zh-CN" altLang="en-US" dirty="0">
                <a:solidFill>
                  <a:srgbClr val="404040"/>
                </a:solidFill>
                <a:latin typeface="微软雅黑" panose="020B0503020204020204" pitchFamily="34" charset="-122"/>
                <a:ea typeface="微软雅黑" panose="020B0503020204020204" pitchFamily="34" charset="-122"/>
              </a:rPr>
              <a:t>策略执行天数</a:t>
            </a:r>
            <a:endParaRPr lang="zh-CN" altLang="en-US" b="0" i="0" dirty="0">
              <a:solidFill>
                <a:srgbClr val="404040"/>
              </a:solidFill>
              <a:effectLst/>
              <a:latin typeface="微软雅黑" panose="020B0503020204020204" pitchFamily="34" charset="-122"/>
              <a:ea typeface="微软雅黑" panose="020B0503020204020204" pitchFamily="34" charset="-122"/>
            </a:endParaRPr>
          </a:p>
        </p:txBody>
      </p:sp>
      <p:sp>
        <p:nvSpPr>
          <p:cNvPr id="9" name="灯片编号占位符 8"/>
          <p:cNvSpPr>
            <a:spLocks noGrp="1"/>
          </p:cNvSpPr>
          <p:nvPr>
            <p:ph type="sldNum" sz="quarter" idx="11"/>
          </p:nvPr>
        </p:nvSpPr>
        <p:spPr/>
        <p:txBody>
          <a:bodyPr/>
          <a:lstStyle/>
          <a:p>
            <a:pPr>
              <a:defRPr/>
            </a:pPr>
            <a:fld id="{A8C5981C-6A23-4505-AE95-9F123E8C125D}" type="slidenum">
              <a:rPr lang="en-US" altLang="zh-CN" smtClean="0"/>
              <a:pPr>
                <a:defRPr/>
              </a:pPr>
              <a:t>18</a:t>
            </a:fld>
            <a:endParaRPr lang="en-US" altLang="zh-CN"/>
          </a:p>
        </p:txBody>
      </p:sp>
    </p:spTree>
    <p:extLst>
      <p:ext uri="{BB962C8B-B14F-4D97-AF65-F5344CB8AC3E}">
        <p14:creationId xmlns:p14="http://schemas.microsoft.com/office/powerpoint/2010/main" val="307015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981200" y="457200"/>
            <a:ext cx="7715200" cy="95557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交易策略常用评判标准</a:t>
            </a:r>
          </a:p>
        </p:txBody>
      </p:sp>
      <p:sp>
        <p:nvSpPr>
          <p:cNvPr id="5" name="内容占位符 4"/>
          <p:cNvSpPr>
            <a:spLocks noGrp="1"/>
          </p:cNvSpPr>
          <p:nvPr>
            <p:ph idx="1"/>
          </p:nvPr>
        </p:nvSpPr>
        <p:spPr>
          <a:xfrm>
            <a:off x="590180" y="1579251"/>
            <a:ext cx="11220820" cy="1872208"/>
          </a:xfrm>
        </p:spPr>
        <p:txBody>
          <a:bodyPr/>
          <a:lstStyle/>
          <a:p>
            <a:r>
              <a:rPr lang="en-US" altLang="zh-CN" sz="2000" b="1" dirty="0"/>
              <a:t>Benchmark Volatility</a:t>
            </a:r>
            <a:r>
              <a:rPr lang="zh-CN" altLang="en-US" sz="2000" b="1" dirty="0"/>
              <a:t>（基准波动率）</a:t>
            </a:r>
          </a:p>
          <a:p>
            <a:pPr marL="0" indent="0">
              <a:buNone/>
            </a:pPr>
            <a:r>
              <a:rPr lang="en-US" altLang="zh-CN" sz="2000" b="1" dirty="0"/>
              <a:t>Benchmark Volatility </a:t>
            </a:r>
            <a:r>
              <a:rPr lang="zh-CN" altLang="en-US" sz="2000" b="1" dirty="0"/>
              <a:t>用来测量基准的风险性，波动越大代表基准风险越高</a:t>
            </a:r>
            <a:br>
              <a:rPr lang="zh-CN" altLang="en-US" sz="2000" dirty="0"/>
            </a:br>
            <a:br>
              <a:rPr lang="zh-CN" altLang="en-US" sz="2000" dirty="0"/>
            </a:br>
            <a:endParaRPr lang="zh-CN" altLang="en-US" sz="2000" dirty="0"/>
          </a:p>
        </p:txBody>
      </p:sp>
      <p:sp>
        <p:nvSpPr>
          <p:cNvPr id="3" name="AutoShape 2" descr="https://upload-images.jianshu.io/upload_images/261956-9f7635853350390e.jpg?imageMogr2/auto-orient/strip|imageView2/2/format/webp"/>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2"/>
          <a:stretch>
            <a:fillRect/>
          </a:stretch>
        </p:blipFill>
        <p:spPr>
          <a:xfrm>
            <a:off x="2743200" y="3048000"/>
            <a:ext cx="5657850" cy="714375"/>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663" y="4365104"/>
            <a:ext cx="5572417" cy="1273696"/>
          </a:xfrm>
          <a:prstGeom prst="rect">
            <a:avLst/>
          </a:prstGeom>
        </p:spPr>
      </p:pic>
      <p:sp>
        <p:nvSpPr>
          <p:cNvPr id="10" name="灯片编号占位符 9"/>
          <p:cNvSpPr>
            <a:spLocks noGrp="1"/>
          </p:cNvSpPr>
          <p:nvPr>
            <p:ph type="sldNum" sz="quarter" idx="11"/>
          </p:nvPr>
        </p:nvSpPr>
        <p:spPr/>
        <p:txBody>
          <a:bodyPr/>
          <a:lstStyle/>
          <a:p>
            <a:pPr>
              <a:defRPr/>
            </a:pPr>
            <a:fld id="{A8C5981C-6A23-4505-AE95-9F123E8C125D}" type="slidenum">
              <a:rPr lang="en-US" altLang="zh-CN" smtClean="0"/>
              <a:pPr>
                <a:defRPr/>
              </a:pPr>
              <a:t>19</a:t>
            </a:fld>
            <a:endParaRPr lang="en-US" altLang="zh-CN"/>
          </a:p>
        </p:txBody>
      </p:sp>
    </p:spTree>
    <p:extLst>
      <p:ext uri="{BB962C8B-B14F-4D97-AF65-F5344CB8AC3E}">
        <p14:creationId xmlns:p14="http://schemas.microsoft.com/office/powerpoint/2010/main" val="3250764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solidFill>
                  <a:srgbClr val="002060"/>
                </a:solidFill>
                <a:latin typeface="黑体" panose="02010609060101010101" pitchFamily="49" charset="-122"/>
                <a:ea typeface="黑体" panose="02010609060101010101" pitchFamily="49" charset="-122"/>
              </a:rPr>
              <a:t>目录</a:t>
            </a:r>
          </a:p>
        </p:txBody>
      </p:sp>
      <p:sp>
        <p:nvSpPr>
          <p:cNvPr id="3" name="内容占位符 2"/>
          <p:cNvSpPr>
            <a:spLocks noGrp="1"/>
          </p:cNvSpPr>
          <p:nvPr>
            <p:ph idx="1"/>
          </p:nvPr>
        </p:nvSpPr>
        <p:spPr>
          <a:xfrm>
            <a:off x="1752600" y="1981200"/>
            <a:ext cx="7787208" cy="3031976"/>
          </a:xfrm>
        </p:spPr>
        <p:txBody>
          <a:bodyPr/>
          <a:lstStyle/>
          <a:p>
            <a:pPr>
              <a:lnSpc>
                <a:spcPct val="150000"/>
              </a:lnSpc>
              <a:buClr>
                <a:srgbClr val="333300"/>
              </a:buClr>
              <a:buFont typeface="Wingdings" panose="05000000000000000000" pitchFamily="2" charset="2"/>
              <a:buChar char="Ø"/>
            </a:pPr>
            <a:r>
              <a:rPr lang="zh-CN" altLang="en-US" b="1" dirty="0">
                <a:solidFill>
                  <a:srgbClr val="333300"/>
                </a:solidFill>
                <a:latin typeface="微软雅黑" panose="020B0503020204020204" pitchFamily="34" charset="-122"/>
                <a:ea typeface="微软雅黑" panose="020B0503020204020204" pitchFamily="34" charset="-122"/>
              </a:rPr>
              <a:t>交易策略收益与风险评估</a:t>
            </a:r>
            <a:endParaRPr lang="en-US" altLang="zh-CN" b="1" dirty="0">
              <a:solidFill>
                <a:srgbClr val="333300"/>
              </a:solidFill>
              <a:latin typeface="微软雅黑" panose="020B0503020204020204" pitchFamily="34" charset="-122"/>
              <a:ea typeface="微软雅黑" panose="020B0503020204020204" pitchFamily="34" charset="-122"/>
            </a:endParaRPr>
          </a:p>
          <a:p>
            <a:pPr>
              <a:lnSpc>
                <a:spcPct val="150000"/>
              </a:lnSpc>
              <a:buClr>
                <a:srgbClr val="333300"/>
              </a:buClr>
              <a:buFont typeface="Wingdings" panose="05000000000000000000" pitchFamily="2" charset="2"/>
              <a:buChar char="Ø"/>
            </a:pPr>
            <a:r>
              <a:rPr lang="zh-CN" altLang="en-US" b="1" dirty="0">
                <a:solidFill>
                  <a:srgbClr val="333300"/>
                </a:solidFill>
                <a:latin typeface="微软雅黑" panose="020B0503020204020204" pitchFamily="34" charset="-122"/>
                <a:ea typeface="微软雅黑" panose="020B0503020204020204" pitchFamily="34" charset="-122"/>
                <a:sym typeface="Calibri" panose="020F0502020204030204" pitchFamily="34" charset="0"/>
              </a:rPr>
              <a:t>交易策略归因分析</a:t>
            </a:r>
            <a:endParaRPr lang="en-US" altLang="zh-CN" b="1" dirty="0">
              <a:solidFill>
                <a:srgbClr val="333300"/>
              </a:solidFill>
              <a:latin typeface="微软雅黑" panose="020B0503020204020204" pitchFamily="34" charset="-122"/>
              <a:ea typeface="微软雅黑" panose="020B0503020204020204" pitchFamily="34" charset="-122"/>
              <a:sym typeface="Calibri" panose="020F0502020204030204" pitchFamily="34" charset="0"/>
            </a:endParaRPr>
          </a:p>
          <a:p>
            <a:pPr>
              <a:lnSpc>
                <a:spcPct val="150000"/>
              </a:lnSpc>
              <a:buClr>
                <a:srgbClr val="333300"/>
              </a:buClr>
              <a:buFont typeface="Wingdings" panose="05000000000000000000" pitchFamily="2" charset="2"/>
              <a:buChar char="Ø"/>
            </a:pPr>
            <a:r>
              <a:rPr lang="zh-CN" altLang="en-US" b="1" dirty="0">
                <a:solidFill>
                  <a:srgbClr val="333300"/>
                </a:solidFill>
                <a:latin typeface="微软雅黑" panose="020B0503020204020204" pitchFamily="34" charset="-122"/>
                <a:ea typeface="微软雅黑" panose="020B0503020204020204" pitchFamily="34" charset="-122"/>
                <a:sym typeface="Calibri" panose="020F0502020204030204" pitchFamily="34" charset="0"/>
              </a:rPr>
              <a:t>万得回测平台介绍</a:t>
            </a:r>
          </a:p>
          <a:p>
            <a:endParaRPr lang="zh-CN" altLang="en-US" b="1" dirty="0">
              <a:latin typeface="+mn-ea"/>
              <a:sym typeface="Calibri" panose="020F0502020204030204" pitchFamily="34" charset="0"/>
            </a:endParaRPr>
          </a:p>
          <a:p>
            <a:endParaRPr lang="zh-CN" altLang="en-US" dirty="0">
              <a:latin typeface="+mn-ea"/>
            </a:endParaRPr>
          </a:p>
        </p:txBody>
      </p:sp>
      <p:sp>
        <p:nvSpPr>
          <p:cNvPr id="4" name="灯片编号占位符 3"/>
          <p:cNvSpPr>
            <a:spLocks noGrp="1"/>
          </p:cNvSpPr>
          <p:nvPr>
            <p:ph type="sldNum" sz="quarter" idx="11"/>
          </p:nvPr>
        </p:nvSpPr>
        <p:spPr/>
        <p:txBody>
          <a:bodyPr/>
          <a:lstStyle/>
          <a:p>
            <a:pPr>
              <a:defRPr/>
            </a:pPr>
            <a:fld id="{A8C5981C-6A23-4505-AE95-9F123E8C125D}" type="slidenum">
              <a:rPr lang="en-US" altLang="zh-CN" smtClean="0"/>
              <a:pPr>
                <a:defRPr/>
              </a:pPr>
              <a:t>2</a:t>
            </a:fld>
            <a:endParaRPr lang="en-US" altLang="zh-CN"/>
          </a:p>
        </p:txBody>
      </p:sp>
    </p:spTree>
    <p:extLst>
      <p:ext uri="{BB962C8B-B14F-4D97-AF65-F5344CB8AC3E}">
        <p14:creationId xmlns:p14="http://schemas.microsoft.com/office/powerpoint/2010/main" val="2198916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81000" y="507264"/>
            <a:ext cx="7715200" cy="95557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交易策略常用评判标准</a:t>
            </a:r>
          </a:p>
        </p:txBody>
      </p:sp>
      <p:sp>
        <p:nvSpPr>
          <p:cNvPr id="5" name="内容占位符 4"/>
          <p:cNvSpPr>
            <a:spLocks noGrp="1"/>
          </p:cNvSpPr>
          <p:nvPr>
            <p:ph idx="1"/>
          </p:nvPr>
        </p:nvSpPr>
        <p:spPr>
          <a:xfrm>
            <a:off x="533400" y="1741594"/>
            <a:ext cx="11353800" cy="1160367"/>
          </a:xfrm>
        </p:spPr>
        <p:txBody>
          <a:bodyPr/>
          <a:lstStyle/>
          <a:p>
            <a:r>
              <a:rPr lang="en-US" altLang="zh-CN" sz="2000" b="1" dirty="0">
                <a:latin typeface="微软雅黑" panose="020B0503020204020204" pitchFamily="34" charset="-122"/>
                <a:ea typeface="微软雅黑" panose="020B0503020204020204" pitchFamily="34" charset="-122"/>
              </a:rPr>
              <a:t>Max Drawdown</a:t>
            </a:r>
            <a:r>
              <a:rPr lang="zh-CN" altLang="en-US" sz="2000" b="1" dirty="0">
                <a:latin typeface="微软雅黑" panose="020B0503020204020204" pitchFamily="34" charset="-122"/>
                <a:ea typeface="微软雅黑" panose="020B0503020204020204" pitchFamily="34" charset="-122"/>
              </a:rPr>
              <a:t>（最大回撤）</a:t>
            </a:r>
          </a:p>
          <a:p>
            <a:pPr marL="0" indent="0">
              <a:buNone/>
            </a:pPr>
            <a:r>
              <a:rPr lang="en-US" altLang="zh-CN" sz="2000" dirty="0">
                <a:latin typeface="微软雅黑" panose="020B0503020204020204" pitchFamily="34" charset="-122"/>
                <a:ea typeface="微软雅黑" panose="020B0503020204020204" pitchFamily="34" charset="-122"/>
              </a:rPr>
              <a:t>Max Drawdown </a:t>
            </a:r>
            <a:r>
              <a:rPr lang="zh-CN" altLang="en-US" sz="2000" dirty="0">
                <a:latin typeface="微软雅黑" panose="020B0503020204020204" pitchFamily="34" charset="-122"/>
                <a:ea typeface="微软雅黑" panose="020B0503020204020204" pitchFamily="34" charset="-122"/>
              </a:rPr>
              <a:t>描述策略可能出现最糟糕的情况，最极端可能的亏损</a:t>
            </a:r>
            <a:br>
              <a:rPr lang="zh-CN" altLang="en-US" sz="2000" dirty="0">
                <a:latin typeface="微软雅黑" panose="020B0503020204020204" pitchFamily="34" charset="-122"/>
                <a:ea typeface="微软雅黑" panose="020B0503020204020204" pitchFamily="34" charset="-122"/>
              </a:rPr>
            </a:br>
            <a:br>
              <a:rPr lang="zh-CN" altLang="en-US" sz="2000" dirty="0">
                <a:latin typeface="微软雅黑" panose="020B0503020204020204" pitchFamily="34" charset="-122"/>
                <a:ea typeface="微软雅黑" panose="020B0503020204020204" pitchFamily="34" charset="-122"/>
              </a:rPr>
            </a:br>
            <a:endParaRPr lang="zh-CN" altLang="en-US" sz="2000" dirty="0">
              <a:latin typeface="微软雅黑" panose="020B0503020204020204" pitchFamily="34" charset="-122"/>
              <a:ea typeface="微软雅黑" panose="020B0503020204020204" pitchFamily="34" charset="-122"/>
            </a:endParaRPr>
          </a:p>
        </p:txBody>
      </p:sp>
      <p:sp>
        <p:nvSpPr>
          <p:cNvPr id="3" name="AutoShape 2" descr="https://upload-images.jianshu.io/upload_images/261956-9f7635853350390e.jpg?imageMogr2/auto-orient/strip|imageView2/2/format/webp"/>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p:cNvPicPr>
            <a:picLocks noChangeAspect="1"/>
          </p:cNvPicPr>
          <p:nvPr/>
        </p:nvPicPr>
        <p:blipFill>
          <a:blip r:embed="rId2"/>
          <a:stretch>
            <a:fillRect/>
          </a:stretch>
        </p:blipFill>
        <p:spPr>
          <a:xfrm>
            <a:off x="3336007" y="3116569"/>
            <a:ext cx="5581650" cy="342900"/>
          </a:xfrm>
          <a:prstGeom prst="rect">
            <a:avLst/>
          </a:prstGeom>
        </p:spPr>
      </p:pic>
      <p:sp>
        <p:nvSpPr>
          <p:cNvPr id="6" name="矩形 5"/>
          <p:cNvSpPr/>
          <p:nvPr/>
        </p:nvSpPr>
        <p:spPr>
          <a:xfrm>
            <a:off x="4135540" y="4016978"/>
            <a:ext cx="4147289" cy="369332"/>
          </a:xfrm>
          <a:prstGeom prst="rect">
            <a:avLst/>
          </a:prstGeom>
        </p:spPr>
        <p:txBody>
          <a:bodyPr wrap="none">
            <a:spAutoFit/>
          </a:bodyPr>
          <a:lstStyle/>
          <a:p>
            <a:r>
              <a:rPr lang="en-US" altLang="zh-CN" dirty="0" err="1">
                <a:solidFill>
                  <a:srgbClr val="404040"/>
                </a:solidFill>
                <a:latin typeface="-apple-system"/>
              </a:rPr>
              <a:t>P</a:t>
            </a:r>
            <a:r>
              <a:rPr lang="en-US" altLang="zh-CN" baseline="-25000" dirty="0" err="1">
                <a:solidFill>
                  <a:srgbClr val="404040"/>
                </a:solidFill>
                <a:latin typeface="-apple-system"/>
              </a:rPr>
              <a:t>x</a:t>
            </a:r>
            <a:r>
              <a:rPr lang="en-US" altLang="zh-CN" dirty="0">
                <a:solidFill>
                  <a:srgbClr val="404040"/>
                </a:solidFill>
                <a:latin typeface="-apple-system"/>
              </a:rPr>
              <a:t>, </a:t>
            </a:r>
            <a:r>
              <a:rPr lang="en-US" altLang="zh-CN" dirty="0" err="1">
                <a:solidFill>
                  <a:srgbClr val="404040"/>
                </a:solidFill>
                <a:latin typeface="-apple-system"/>
              </a:rPr>
              <a:t>P</a:t>
            </a:r>
            <a:r>
              <a:rPr lang="en-US" altLang="zh-CN" baseline="-25000" dirty="0" err="1">
                <a:solidFill>
                  <a:srgbClr val="404040"/>
                </a:solidFill>
                <a:latin typeface="-apple-system"/>
              </a:rPr>
              <a:t>v</a:t>
            </a:r>
            <a:r>
              <a:rPr lang="zh-CN" altLang="en-US" dirty="0">
                <a:solidFill>
                  <a:srgbClr val="404040"/>
                </a:solidFill>
                <a:latin typeface="-apple-system"/>
              </a:rPr>
              <a:t> </a:t>
            </a:r>
            <a:r>
              <a:rPr lang="en-US" altLang="zh-CN" dirty="0">
                <a:solidFill>
                  <a:srgbClr val="404040"/>
                </a:solidFill>
                <a:latin typeface="-apple-system"/>
              </a:rPr>
              <a:t>= </a:t>
            </a:r>
            <a:r>
              <a:rPr lang="zh-CN" altLang="en-US" dirty="0">
                <a:solidFill>
                  <a:srgbClr val="404040"/>
                </a:solidFill>
                <a:latin typeface="-apple-system"/>
              </a:rPr>
              <a:t>策略某日股票和现金的总价值</a:t>
            </a:r>
            <a:endParaRPr lang="zh-CN" altLang="en-US" dirty="0"/>
          </a:p>
        </p:txBody>
      </p:sp>
      <p:sp>
        <p:nvSpPr>
          <p:cNvPr id="8" name="矩形 7"/>
          <p:cNvSpPr/>
          <p:nvPr/>
        </p:nvSpPr>
        <p:spPr>
          <a:xfrm>
            <a:off x="762000" y="4797153"/>
            <a:ext cx="10972800"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最大回撤大了会导致直接击穿投资者的心里底线导致割肉离场，从而失去后续盈利的机会。如果投资者都是机器人，无视中间波动，这个指标就没有意义，但可惜不是，所以明明一个收益很好的策略，如果最大回撤大，也不是好策略，因为投资者落实不了</a:t>
            </a:r>
          </a:p>
        </p:txBody>
      </p:sp>
      <p:sp>
        <p:nvSpPr>
          <p:cNvPr id="10" name="灯片编号占位符 9"/>
          <p:cNvSpPr>
            <a:spLocks noGrp="1"/>
          </p:cNvSpPr>
          <p:nvPr>
            <p:ph type="sldNum" sz="quarter" idx="11"/>
          </p:nvPr>
        </p:nvSpPr>
        <p:spPr/>
        <p:txBody>
          <a:bodyPr/>
          <a:lstStyle/>
          <a:p>
            <a:pPr>
              <a:defRPr/>
            </a:pPr>
            <a:fld id="{A8C5981C-6A23-4505-AE95-9F123E8C125D}" type="slidenum">
              <a:rPr lang="en-US" altLang="zh-CN" smtClean="0"/>
              <a:pPr>
                <a:defRPr/>
              </a:pPr>
              <a:t>20</a:t>
            </a:fld>
            <a:endParaRPr lang="en-US" altLang="zh-CN"/>
          </a:p>
        </p:txBody>
      </p:sp>
    </p:spTree>
    <p:extLst>
      <p:ext uri="{BB962C8B-B14F-4D97-AF65-F5344CB8AC3E}">
        <p14:creationId xmlns:p14="http://schemas.microsoft.com/office/powerpoint/2010/main" val="3115603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7568" y="2492897"/>
            <a:ext cx="7772400" cy="1362075"/>
          </a:xfrm>
        </p:spPr>
        <p:txBody>
          <a:bodyPr/>
          <a:lstStyle/>
          <a:p>
            <a:r>
              <a:rPr lang="zh-CN" altLang="en-US" dirty="0">
                <a:solidFill>
                  <a:srgbClr val="002060"/>
                </a:solidFill>
                <a:latin typeface="黑体" panose="02010609060101010101" pitchFamily="49" charset="-122"/>
                <a:ea typeface="黑体" panose="02010609060101010101" pitchFamily="49" charset="-122"/>
              </a:rPr>
              <a:t>二、交易策略或基金业绩归因</a:t>
            </a:r>
          </a:p>
        </p:txBody>
      </p:sp>
      <p:sp>
        <p:nvSpPr>
          <p:cNvPr id="3" name="灯片编号占位符 2"/>
          <p:cNvSpPr>
            <a:spLocks noGrp="1"/>
          </p:cNvSpPr>
          <p:nvPr>
            <p:ph type="sldNum" sz="quarter" idx="11"/>
          </p:nvPr>
        </p:nvSpPr>
        <p:spPr/>
        <p:txBody>
          <a:bodyPr/>
          <a:lstStyle/>
          <a:p>
            <a:pPr>
              <a:defRPr/>
            </a:pPr>
            <a:fld id="{A12A234B-4F7F-471C-A5D4-AC12AA33887D}" type="slidenum">
              <a:rPr lang="en-US" altLang="zh-CN" smtClean="0"/>
              <a:pPr>
                <a:defRPr/>
              </a:pPr>
              <a:t>21</a:t>
            </a:fld>
            <a:endParaRPr lang="en-US" altLang="zh-CN"/>
          </a:p>
        </p:txBody>
      </p:sp>
    </p:spTree>
    <p:extLst>
      <p:ext uri="{BB962C8B-B14F-4D97-AF65-F5344CB8AC3E}">
        <p14:creationId xmlns:p14="http://schemas.microsoft.com/office/powerpoint/2010/main" val="171192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62000" y="515888"/>
            <a:ext cx="7427168" cy="81156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业绩归因</a:t>
            </a:r>
          </a:p>
        </p:txBody>
      </p:sp>
      <p:sp>
        <p:nvSpPr>
          <p:cNvPr id="5" name="内容占位符 4"/>
          <p:cNvSpPr>
            <a:spLocks noGrp="1"/>
          </p:cNvSpPr>
          <p:nvPr>
            <p:ph idx="1"/>
          </p:nvPr>
        </p:nvSpPr>
        <p:spPr>
          <a:xfrm>
            <a:off x="685800" y="1844824"/>
            <a:ext cx="10744200" cy="3886200"/>
          </a:xfrm>
        </p:spPr>
        <p:txBody>
          <a:bodyPr/>
          <a:lstStyle/>
          <a:p>
            <a:r>
              <a:rPr lang="zh-CN" altLang="en-US" sz="2800" dirty="0">
                <a:latin typeface="微软雅黑" panose="020B0503020204020204" pitchFamily="34" charset="-122"/>
                <a:ea typeface="微软雅黑" panose="020B0503020204020204" pitchFamily="34" charset="-122"/>
              </a:rPr>
              <a:t>业绩归因通常用于分析组合的收益来源，是投资经理进行策略评估与修正、投资者度量基金经理各方面能力的重要工具</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业绩归因主要有两大类方法，基于净值的业绩归因和基于持仓的业绩归因。前者主要是对基金的收益率序列进行分析，而后者则是根据组合的实际持仓进行分析。</a:t>
            </a:r>
          </a:p>
        </p:txBody>
      </p:sp>
      <p:sp>
        <p:nvSpPr>
          <p:cNvPr id="6" name="灯片编号占位符 5"/>
          <p:cNvSpPr>
            <a:spLocks noGrp="1"/>
          </p:cNvSpPr>
          <p:nvPr>
            <p:ph type="sldNum" sz="quarter" idx="11"/>
          </p:nvPr>
        </p:nvSpPr>
        <p:spPr/>
        <p:txBody>
          <a:bodyPr/>
          <a:lstStyle/>
          <a:p>
            <a:pPr>
              <a:defRPr/>
            </a:pPr>
            <a:fld id="{A8C5981C-6A23-4505-AE95-9F123E8C125D}" type="slidenum">
              <a:rPr lang="en-US" altLang="zh-CN" smtClean="0"/>
              <a:pPr>
                <a:defRPr/>
              </a:pPr>
              <a:t>22</a:t>
            </a:fld>
            <a:endParaRPr lang="en-US" altLang="zh-CN"/>
          </a:p>
        </p:txBody>
      </p:sp>
    </p:spTree>
    <p:extLst>
      <p:ext uri="{BB962C8B-B14F-4D97-AF65-F5344CB8AC3E}">
        <p14:creationId xmlns:p14="http://schemas.microsoft.com/office/powerpoint/2010/main" val="987153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502351"/>
            <a:ext cx="6493042" cy="88429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基于净值的业绩归因</a:t>
            </a:r>
          </a:p>
        </p:txBody>
      </p:sp>
      <p:sp>
        <p:nvSpPr>
          <p:cNvPr id="3" name="内容占位符 2"/>
          <p:cNvSpPr>
            <a:spLocks noGrp="1"/>
          </p:cNvSpPr>
          <p:nvPr>
            <p:ph idx="1"/>
          </p:nvPr>
        </p:nvSpPr>
        <p:spPr>
          <a:xfrm>
            <a:off x="685800" y="1470002"/>
            <a:ext cx="10896600" cy="1169640"/>
          </a:xfrm>
        </p:spPr>
        <p:txBody>
          <a:bodyPr/>
          <a:lstStyle/>
          <a:p>
            <a:r>
              <a:rPr lang="zh-CN" altLang="en-US" sz="2400" dirty="0">
                <a:latin typeface="微软雅黑" panose="020B0503020204020204" pitchFamily="34" charset="-122"/>
                <a:ea typeface="微软雅黑" panose="020B0503020204020204" pitchFamily="34" charset="-122"/>
              </a:rPr>
              <a:t>基于净值的业绩归因是将基金的收益序列对风格因子进行时间序列回归，然后根据回归结果考察每种风格对组合收益的贡献，以及基金经理的主动管理能力（</a:t>
            </a:r>
            <a:r>
              <a:rPr lang="en-US" altLang="zh-CN" sz="2400" dirty="0">
                <a:latin typeface="微软雅黑" panose="020B0503020204020204" pitchFamily="34" charset="-122"/>
                <a:ea typeface="微软雅黑" panose="020B0503020204020204" pitchFamily="34" charset="-122"/>
              </a:rPr>
              <a:t>Alpha</a:t>
            </a:r>
            <a:r>
              <a:rPr lang="zh-CN" altLang="en-US" sz="2400" dirty="0">
                <a:latin typeface="微软雅黑" panose="020B0503020204020204" pitchFamily="34" charset="-122"/>
                <a:ea typeface="微软雅黑" panose="020B0503020204020204" pitchFamily="34" charset="-122"/>
              </a:rPr>
              <a:t>）对组合收益的贡献。</a:t>
            </a:r>
          </a:p>
        </p:txBody>
      </p:sp>
      <p:sp>
        <p:nvSpPr>
          <p:cNvPr id="4" name="矩形 3"/>
          <p:cNvSpPr/>
          <p:nvPr/>
        </p:nvSpPr>
        <p:spPr>
          <a:xfrm>
            <a:off x="838200" y="2860577"/>
            <a:ext cx="10896600" cy="2862322"/>
          </a:xfrm>
          <a:prstGeom prst="rect">
            <a:avLst/>
          </a:prstGeom>
        </p:spPr>
        <p:txBody>
          <a:bodyPr wrap="square">
            <a:spAutoFit/>
          </a:bodyPr>
          <a:lstStyle/>
          <a:p>
            <a:pPr marL="285750" indent="-28575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Treynor 和 Mazuy（1966）提出的 T-M 模型，将基金经理的能力分为选股和择时两类。他们在 CAPM 的基础上，增加了市场风险溢价的二次项，并以二次项的回归系数代表择时能力，以整个模型的截距项代表选股能力。</a:t>
            </a:r>
            <a:endParaRPr lang="en-US" altLang="zh-CN"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Henriksson 和 Merton（1981）对 T-M 模型进行修正，将二次项改为市场风险溢价与虚拟变量（市场风险溢价大于 0 时，为 1；反之，为 0）的乘积，提出了 H-M 模型。类似地，虚拟变量的系数代表择时能力，而回归截距项代表选股能力。</a:t>
            </a:r>
          </a:p>
          <a:p>
            <a:pPr marL="285750" indent="-28575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Chang 和 Lewellen（1984）在 H-M 模型的基础上作了进一步修改，加入两个虚拟变量，得到基金在市场风险溢价大于 0 和小于 0 时的 beta，并通过比较这两个 beta 的差值来分析基金的特点。</a:t>
            </a:r>
          </a:p>
          <a:p>
            <a:pPr marL="285750" indent="-28575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Sharpe（1992）通过一个二次规划问题估计基金的风格头寸，并首次提出基于风格分析来为每只基金单独制定一个业绩基准，以便更加精确地衡量基金经理的贡献。</a:t>
            </a:r>
          </a:p>
        </p:txBody>
      </p:sp>
      <p:sp>
        <p:nvSpPr>
          <p:cNvPr id="5" name="灯片编号占位符 4"/>
          <p:cNvSpPr>
            <a:spLocks noGrp="1"/>
          </p:cNvSpPr>
          <p:nvPr>
            <p:ph type="sldNum" sz="quarter" idx="11"/>
          </p:nvPr>
        </p:nvSpPr>
        <p:spPr/>
        <p:txBody>
          <a:bodyPr/>
          <a:lstStyle/>
          <a:p>
            <a:pPr>
              <a:defRPr/>
            </a:pPr>
            <a:fld id="{A8C5981C-6A23-4505-AE95-9F123E8C125D}" type="slidenum">
              <a:rPr lang="en-US" altLang="zh-CN" smtClean="0"/>
              <a:pPr>
                <a:defRPr/>
              </a:pPr>
              <a:t>23</a:t>
            </a:fld>
            <a:endParaRPr lang="en-US" altLang="zh-CN"/>
          </a:p>
        </p:txBody>
      </p:sp>
    </p:spTree>
    <p:extLst>
      <p:ext uri="{BB962C8B-B14F-4D97-AF65-F5344CB8AC3E}">
        <p14:creationId xmlns:p14="http://schemas.microsoft.com/office/powerpoint/2010/main" val="3825676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596403"/>
            <a:ext cx="7931224" cy="95557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净值因子回归模型</a:t>
            </a:r>
          </a:p>
        </p:txBody>
      </p:sp>
      <p:sp>
        <p:nvSpPr>
          <p:cNvPr id="3" name="内容占位符 2"/>
          <p:cNvSpPr>
            <a:spLocks noGrp="1"/>
          </p:cNvSpPr>
          <p:nvPr>
            <p:ph idx="1"/>
          </p:nvPr>
        </p:nvSpPr>
        <p:spPr>
          <a:xfrm>
            <a:off x="990600" y="1815937"/>
            <a:ext cx="10820400" cy="768227"/>
          </a:xfrm>
        </p:spPr>
        <p:txBody>
          <a:bodyPr/>
          <a:lstStyle/>
          <a:p>
            <a:r>
              <a:rPr lang="zh-CN" altLang="en-US" sz="2000" dirty="0">
                <a:latin typeface="微软雅黑" panose="020B0503020204020204" pitchFamily="34" charset="-122"/>
                <a:ea typeface="微软雅黑" panose="020B0503020204020204" pitchFamily="34" charset="-122"/>
              </a:rPr>
              <a:t>基于净值的业绩归因通过时间序列回归，将基金超额收益分解为风格因子收益和特质收益两部分，后者一般被认为来自于基金经理选股和择时的能力。</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561" y="2708921"/>
            <a:ext cx="8207531" cy="1584175"/>
          </a:xfrm>
          <a:prstGeom prst="rect">
            <a:avLst/>
          </a:prstGeom>
        </p:spPr>
      </p:pic>
      <p:sp>
        <p:nvSpPr>
          <p:cNvPr id="6" name="矩形 5"/>
          <p:cNvSpPr/>
          <p:nvPr/>
        </p:nvSpPr>
        <p:spPr>
          <a:xfrm>
            <a:off x="1143000" y="4941168"/>
            <a:ext cx="10439400"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上述模型中，常用的因子包括，市场收益、市值因子收益、估值因子收益、国家收益、行业收益等。在实际应用中，因子收益通常采用分散化的模拟组合进行估算</a:t>
            </a:r>
          </a:p>
        </p:txBody>
      </p:sp>
      <p:sp>
        <p:nvSpPr>
          <p:cNvPr id="7" name="灯片编号占位符 6"/>
          <p:cNvSpPr>
            <a:spLocks noGrp="1"/>
          </p:cNvSpPr>
          <p:nvPr>
            <p:ph type="sldNum" sz="quarter" idx="11"/>
          </p:nvPr>
        </p:nvSpPr>
        <p:spPr/>
        <p:txBody>
          <a:bodyPr/>
          <a:lstStyle/>
          <a:p>
            <a:pPr>
              <a:defRPr/>
            </a:pPr>
            <a:fld id="{A8C5981C-6A23-4505-AE95-9F123E8C125D}" type="slidenum">
              <a:rPr lang="en-US" altLang="zh-CN" smtClean="0"/>
              <a:pPr>
                <a:defRPr/>
              </a:pPr>
              <a:t>24</a:t>
            </a:fld>
            <a:endParaRPr lang="en-US" altLang="zh-CN"/>
          </a:p>
        </p:txBody>
      </p:sp>
    </p:spTree>
    <p:extLst>
      <p:ext uri="{BB962C8B-B14F-4D97-AF65-F5344CB8AC3E}">
        <p14:creationId xmlns:p14="http://schemas.microsoft.com/office/powerpoint/2010/main" val="609305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3287"/>
            <a:ext cx="7499176" cy="88356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案例分析</a:t>
            </a:r>
          </a:p>
        </p:txBody>
      </p:sp>
      <p:sp>
        <p:nvSpPr>
          <p:cNvPr id="3" name="内容占位符 2"/>
          <p:cNvSpPr>
            <a:spLocks noGrp="1"/>
          </p:cNvSpPr>
          <p:nvPr>
            <p:ph idx="1"/>
          </p:nvPr>
        </p:nvSpPr>
        <p:spPr>
          <a:xfrm>
            <a:off x="688206" y="1673194"/>
            <a:ext cx="10896600" cy="3889406"/>
          </a:xfrm>
        </p:spPr>
        <p:txBody>
          <a:bodyPr/>
          <a:lstStyle/>
          <a:p>
            <a:pPr>
              <a:lnSpc>
                <a:spcPct val="150000"/>
              </a:lnSpc>
            </a:pPr>
            <a:r>
              <a:rPr lang="zh-CN" altLang="en-US" sz="2400" dirty="0">
                <a:latin typeface="微软雅黑" panose="020B0503020204020204" pitchFamily="34" charset="-122"/>
                <a:ea typeface="微软雅黑" panose="020B0503020204020204" pitchFamily="34" charset="-122"/>
              </a:rPr>
              <a:t>基金 </a:t>
            </a:r>
            <a:r>
              <a:rPr lang="en-US" altLang="zh-CN" sz="2400" dirty="0">
                <a:latin typeface="微软雅黑" panose="020B0503020204020204" pitchFamily="34" charset="-122"/>
                <a:ea typeface="微软雅黑" panose="020B0503020204020204" pitchFamily="34" charset="-122"/>
              </a:rPr>
              <a:t>A </a:t>
            </a:r>
            <a:r>
              <a:rPr lang="zh-CN" altLang="en-US" sz="2400" dirty="0">
                <a:latin typeface="微软雅黑" panose="020B0503020204020204" pitchFamily="34" charset="-122"/>
                <a:ea typeface="微软雅黑" panose="020B0503020204020204" pitchFamily="34" charset="-122"/>
              </a:rPr>
              <a:t>为例，对常用业绩归因模型的应用方法和结果进行演示和说明</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基金 </a:t>
            </a:r>
            <a:r>
              <a:rPr lang="en-US" altLang="zh-CN" sz="2400" dirty="0">
                <a:latin typeface="微软雅黑" panose="020B0503020204020204" pitchFamily="34" charset="-122"/>
                <a:ea typeface="微软雅黑" panose="020B0503020204020204" pitchFamily="34" charset="-122"/>
              </a:rPr>
              <a:t>A </a:t>
            </a:r>
            <a:r>
              <a:rPr lang="zh-CN" altLang="en-US" sz="2400" dirty="0">
                <a:latin typeface="微软雅黑" panose="020B0503020204020204" pitchFamily="34" charset="-122"/>
                <a:ea typeface="微软雅黑" panose="020B0503020204020204" pitchFamily="34" charset="-122"/>
              </a:rPr>
              <a:t>的投资目标是在控制跟踪误差的基础上，采用量化方法对基准指数进行增强。按照基金契约，股票资产的投资比例不低于基金资产的 </a:t>
            </a:r>
            <a:r>
              <a:rPr lang="en-US" altLang="zh-CN" sz="2400" dirty="0">
                <a:latin typeface="微软雅黑" panose="020B0503020204020204" pitchFamily="34" charset="-122"/>
                <a:ea typeface="微软雅黑" panose="020B0503020204020204" pitchFamily="34" charset="-122"/>
              </a:rPr>
              <a:t>90%</a:t>
            </a:r>
            <a:r>
              <a:rPr lang="zh-CN" altLang="en-US" sz="2400" dirty="0">
                <a:latin typeface="微软雅黑" panose="020B0503020204020204" pitchFamily="34" charset="-122"/>
                <a:ea typeface="微软雅黑" panose="020B0503020204020204" pitchFamily="34" charset="-122"/>
              </a:rPr>
              <a:t>，基准指数指数成分股和备选成分股的资产不低于股票资产的 </a:t>
            </a:r>
            <a:r>
              <a:rPr lang="en-US" altLang="zh-CN" sz="2400" dirty="0">
                <a:latin typeface="微软雅黑" panose="020B0503020204020204" pitchFamily="34" charset="-122"/>
                <a:ea typeface="微软雅黑" panose="020B0503020204020204" pitchFamily="34" charset="-122"/>
              </a:rPr>
              <a:t>80%</a:t>
            </a:r>
            <a:r>
              <a:rPr lang="zh-CN" altLang="en-US" sz="2400" dirty="0">
                <a:latin typeface="微软雅黑" panose="020B0503020204020204" pitchFamily="34" charset="-122"/>
                <a:ea typeface="微软雅黑" panose="020B0503020204020204" pitchFamily="34" charset="-122"/>
              </a:rPr>
              <a:t>，投资范围不包括股指期货品种</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采用基金收益率序列对因子进行回归，可以得到基金相对于基准指数的行业和风格暴露</a:t>
            </a:r>
          </a:p>
        </p:txBody>
      </p:sp>
      <p:sp>
        <p:nvSpPr>
          <p:cNvPr id="5" name="灯片编号占位符 4"/>
          <p:cNvSpPr>
            <a:spLocks noGrp="1"/>
          </p:cNvSpPr>
          <p:nvPr>
            <p:ph type="sldNum" sz="quarter" idx="11"/>
          </p:nvPr>
        </p:nvSpPr>
        <p:spPr/>
        <p:txBody>
          <a:bodyPr/>
          <a:lstStyle/>
          <a:p>
            <a:pPr>
              <a:defRPr/>
            </a:pPr>
            <a:fld id="{A8C5981C-6A23-4505-AE95-9F123E8C125D}" type="slidenum">
              <a:rPr lang="en-US" altLang="zh-CN" smtClean="0"/>
              <a:pPr>
                <a:defRPr/>
              </a:pPr>
              <a:t>25</a:t>
            </a:fld>
            <a:endParaRPr lang="en-US" altLang="zh-CN"/>
          </a:p>
        </p:txBody>
      </p:sp>
    </p:spTree>
    <p:extLst>
      <p:ext uri="{BB962C8B-B14F-4D97-AF65-F5344CB8AC3E}">
        <p14:creationId xmlns:p14="http://schemas.microsoft.com/office/powerpoint/2010/main" val="425680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0876" y="520167"/>
            <a:ext cx="6706172" cy="4515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案例分析</a:t>
            </a:r>
          </a:p>
        </p:txBody>
      </p:sp>
      <p:sp>
        <p:nvSpPr>
          <p:cNvPr id="3" name="内容占位符 2"/>
          <p:cNvSpPr>
            <a:spLocks noGrp="1"/>
          </p:cNvSpPr>
          <p:nvPr>
            <p:ph idx="1"/>
          </p:nvPr>
        </p:nvSpPr>
        <p:spPr>
          <a:xfrm>
            <a:off x="790876" y="1134168"/>
            <a:ext cx="10972800" cy="1294150"/>
          </a:xfrm>
        </p:spPr>
        <p:txBody>
          <a:bodyPr/>
          <a:lstStyle/>
          <a:p>
            <a:r>
              <a:rPr lang="zh-CN" altLang="en-US" sz="1800" dirty="0">
                <a:latin typeface="微软雅黑" panose="020B0503020204020204" pitchFamily="34" charset="-122"/>
                <a:ea typeface="微软雅黑" panose="020B0503020204020204" pitchFamily="34" charset="-122"/>
              </a:rPr>
              <a:t>该基金在行业上的控制非常严格，相对于基准指数没有明显的偏离。若从显著性的角度考虑，仅在非银和银行两个板块上存在轻微的低配，在建材上存在轻微的高配。由此推测，该基金在构建投资组合时，可能采取了行业中性的处理方法。从风格角度来看，该基金相对基准指数存在明显的小市值偏离，但在估值</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成长维度上的偏离并不显著。此外，该基金还在盈利与增长两个基本面因子上有非常明显的偏离。</a:t>
            </a:r>
          </a:p>
        </p:txBody>
      </p:sp>
      <p:pic>
        <p:nvPicPr>
          <p:cNvPr id="4" name="图片 3"/>
          <p:cNvPicPr>
            <a:picLocks noChangeAspect="1"/>
          </p:cNvPicPr>
          <p:nvPr/>
        </p:nvPicPr>
        <p:blipFill>
          <a:blip r:embed="rId2"/>
          <a:stretch>
            <a:fillRect/>
          </a:stretch>
        </p:blipFill>
        <p:spPr>
          <a:xfrm>
            <a:off x="3276600" y="2590800"/>
            <a:ext cx="6748539" cy="3870886"/>
          </a:xfrm>
          <a:prstGeom prst="rect">
            <a:avLst/>
          </a:prstGeom>
        </p:spPr>
      </p:pic>
      <p:sp>
        <p:nvSpPr>
          <p:cNvPr id="5" name="灯片编号占位符 4"/>
          <p:cNvSpPr>
            <a:spLocks noGrp="1"/>
          </p:cNvSpPr>
          <p:nvPr>
            <p:ph type="sldNum" sz="quarter" idx="11"/>
          </p:nvPr>
        </p:nvSpPr>
        <p:spPr/>
        <p:txBody>
          <a:bodyPr/>
          <a:lstStyle/>
          <a:p>
            <a:pPr>
              <a:defRPr/>
            </a:pPr>
            <a:fld id="{A8C5981C-6A23-4505-AE95-9F123E8C125D}" type="slidenum">
              <a:rPr lang="en-US" altLang="zh-CN" smtClean="0"/>
              <a:pPr>
                <a:defRPr/>
              </a:pPr>
              <a:t>26</a:t>
            </a:fld>
            <a:endParaRPr lang="en-US" altLang="zh-CN"/>
          </a:p>
        </p:txBody>
      </p:sp>
    </p:spTree>
    <p:extLst>
      <p:ext uri="{BB962C8B-B14F-4D97-AF65-F5344CB8AC3E}">
        <p14:creationId xmlns:p14="http://schemas.microsoft.com/office/powerpoint/2010/main" val="138452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85800" y="980728"/>
            <a:ext cx="10896599" cy="1800200"/>
          </a:xfrm>
        </p:spPr>
        <p:txBody>
          <a:bodyPr/>
          <a:lstStyle/>
          <a:p>
            <a:pPr algn="just"/>
            <a:r>
              <a:rPr lang="zh-CN" altLang="en-US" sz="2000" dirty="0">
                <a:latin typeface="微软雅黑" panose="020B0503020204020204" pitchFamily="34" charset="-122"/>
                <a:ea typeface="微软雅黑" panose="020B0503020204020204" pitchFamily="34" charset="-122"/>
              </a:rPr>
              <a:t>基金 </a:t>
            </a:r>
            <a:r>
              <a:rPr lang="en-US" altLang="zh-CN" sz="2000" dirty="0">
                <a:latin typeface="微软雅黑" panose="020B0503020204020204" pitchFamily="34" charset="-122"/>
                <a:ea typeface="微软雅黑" panose="020B0503020204020204" pitchFamily="34" charset="-122"/>
              </a:rPr>
              <a:t>A </a:t>
            </a:r>
            <a:r>
              <a:rPr lang="zh-CN" altLang="en-US" sz="2000" dirty="0">
                <a:latin typeface="微软雅黑" panose="020B0503020204020204" pitchFamily="34" charset="-122"/>
                <a:ea typeface="微软雅黑" panose="020B0503020204020204" pitchFamily="34" charset="-122"/>
              </a:rPr>
              <a:t>近 </a:t>
            </a:r>
            <a:r>
              <a:rPr lang="en-US" altLang="zh-CN" sz="2000" dirty="0">
                <a:latin typeface="微软雅黑" panose="020B0503020204020204" pitchFamily="34" charset="-122"/>
                <a:ea typeface="微软雅黑" panose="020B0503020204020204" pitchFamily="34" charset="-122"/>
              </a:rPr>
              <a:t>5 </a:t>
            </a:r>
            <a:r>
              <a:rPr lang="zh-CN" altLang="en-US" sz="2000" dirty="0">
                <a:latin typeface="微软雅黑" panose="020B0503020204020204" pitchFamily="34" charset="-122"/>
                <a:ea typeface="微软雅黑" panose="020B0503020204020204" pitchFamily="34" charset="-122"/>
              </a:rPr>
              <a:t>年的业绩归因结果，其中，黑色柱状图为基金收益，由各因子的贡献（蓝色柱状图）和 </a:t>
            </a:r>
            <a:r>
              <a:rPr lang="en-US" altLang="zh-CN" sz="2000" dirty="0">
                <a:latin typeface="微软雅黑" panose="020B0503020204020204" pitchFamily="34" charset="-122"/>
                <a:ea typeface="微软雅黑" panose="020B0503020204020204" pitchFamily="34" charset="-122"/>
              </a:rPr>
              <a:t>Alpha</a:t>
            </a:r>
            <a:r>
              <a:rPr lang="zh-CN" altLang="en-US" sz="2000" dirty="0">
                <a:latin typeface="微软雅黑" panose="020B0503020204020204" pitchFamily="34" charset="-122"/>
                <a:ea typeface="微软雅黑" panose="020B0503020204020204" pitchFamily="34" charset="-122"/>
              </a:rPr>
              <a:t>（红色柱状图）组成。市场因子外，该基金最主要的收益来源是风格因子中的小市值和基本面因子中的盈利与增长，而行业因子几乎不存在明显的收益贡献。按照净值归因模型的定义，因子贡献以外的剩余收益即为基金 </a:t>
            </a:r>
            <a:r>
              <a:rPr lang="en-US" altLang="zh-CN" sz="2000" dirty="0">
                <a:latin typeface="微软雅黑" panose="020B0503020204020204" pitchFamily="34" charset="-122"/>
                <a:ea typeface="微软雅黑" panose="020B0503020204020204" pitchFamily="34" charset="-122"/>
              </a:rPr>
              <a:t>Alpha</a:t>
            </a:r>
            <a:r>
              <a:rPr lang="zh-CN" altLang="en-US" sz="2000" dirty="0">
                <a:latin typeface="微软雅黑" panose="020B0503020204020204" pitchFamily="34" charset="-122"/>
                <a:ea typeface="微软雅黑" panose="020B0503020204020204" pitchFamily="34" charset="-122"/>
              </a:rPr>
              <a:t>，是基金经理通过选股与择时获取的收益</a:t>
            </a:r>
          </a:p>
        </p:txBody>
      </p:sp>
      <p:pic>
        <p:nvPicPr>
          <p:cNvPr id="4" name="内容占位符 3"/>
          <p:cNvPicPr>
            <a:picLocks noGrp="1" noChangeAspect="1"/>
          </p:cNvPicPr>
          <p:nvPr>
            <p:ph idx="4294967295"/>
          </p:nvPr>
        </p:nvPicPr>
        <p:blipFill>
          <a:blip r:embed="rId2"/>
          <a:stretch>
            <a:fillRect/>
          </a:stretch>
        </p:blipFill>
        <p:spPr>
          <a:xfrm>
            <a:off x="2006989" y="2996952"/>
            <a:ext cx="8308975" cy="3600450"/>
          </a:xfrm>
          <a:prstGeom prst="rect">
            <a:avLst/>
          </a:prstGeom>
        </p:spPr>
      </p:pic>
      <p:sp>
        <p:nvSpPr>
          <p:cNvPr id="5" name="灯片编号占位符 4"/>
          <p:cNvSpPr>
            <a:spLocks noGrp="1"/>
          </p:cNvSpPr>
          <p:nvPr>
            <p:ph type="sldNum" sz="quarter" idx="11"/>
          </p:nvPr>
        </p:nvSpPr>
        <p:spPr/>
        <p:txBody>
          <a:bodyPr/>
          <a:lstStyle/>
          <a:p>
            <a:pPr>
              <a:defRPr/>
            </a:pPr>
            <a:fld id="{8AD03D26-C360-4704-9053-F05BF730DC4E}" type="slidenum">
              <a:rPr lang="en-US" altLang="zh-CN" smtClean="0"/>
              <a:pPr>
                <a:defRPr/>
              </a:pPr>
              <a:t>27</a:t>
            </a:fld>
            <a:endParaRPr lang="en-US" altLang="zh-CN"/>
          </a:p>
        </p:txBody>
      </p:sp>
      <p:sp>
        <p:nvSpPr>
          <p:cNvPr id="6" name="标题 1"/>
          <p:cNvSpPr txBox="1">
            <a:spLocks/>
          </p:cNvSpPr>
          <p:nvPr/>
        </p:nvSpPr>
        <p:spPr>
          <a:xfrm>
            <a:off x="790876" y="520167"/>
            <a:ext cx="6706172" cy="45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r>
              <a:rPr lang="zh-CN" altLang="en-US" sz="3600" b="1" kern="0">
                <a:solidFill>
                  <a:srgbClr val="002060"/>
                </a:solidFill>
                <a:latin typeface="黑体" panose="02010609060101010101" pitchFamily="49" charset="-122"/>
                <a:ea typeface="黑体" panose="02010609060101010101" pitchFamily="49" charset="-122"/>
              </a:rPr>
              <a:t>案例分析</a:t>
            </a:r>
            <a:endParaRPr lang="zh-CN" altLang="en-US" sz="3600" b="1" kern="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69809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632" y="530184"/>
            <a:ext cx="7427168" cy="88356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基于持仓的业绩归因</a:t>
            </a:r>
          </a:p>
        </p:txBody>
      </p:sp>
      <p:sp>
        <p:nvSpPr>
          <p:cNvPr id="3" name="内容占位符 2"/>
          <p:cNvSpPr>
            <a:spLocks noGrp="1"/>
          </p:cNvSpPr>
          <p:nvPr>
            <p:ph idx="1"/>
          </p:nvPr>
        </p:nvSpPr>
        <p:spPr>
          <a:xfrm>
            <a:off x="609600" y="1484784"/>
            <a:ext cx="10896600" cy="1440160"/>
          </a:xfrm>
        </p:spPr>
        <p:txBody>
          <a:bodyPr/>
          <a:lstStyle/>
          <a:p>
            <a:pPr algn="just"/>
            <a:r>
              <a:rPr lang="zh-CN" altLang="en-US" sz="2400" dirty="0">
                <a:latin typeface="微软雅黑" panose="020B0503020204020204" pitchFamily="34" charset="-122"/>
                <a:ea typeface="微软雅黑" panose="020B0503020204020204" pitchFamily="34" charset="-122"/>
              </a:rPr>
              <a:t>归因基于持仓的业绩归因方法是对投资组合在不同时点上的实际持仓进行分析，并将其映射到不同风格中。经典的模型有 </a:t>
            </a:r>
            <a:r>
              <a:rPr lang="en-US" altLang="zh-CN" sz="2400" dirty="0">
                <a:latin typeface="微软雅黑" panose="020B0503020204020204" pitchFamily="34" charset="-122"/>
                <a:ea typeface="微软雅黑" panose="020B0503020204020204" pitchFamily="34" charset="-122"/>
              </a:rPr>
              <a:t>Brinson </a:t>
            </a:r>
            <a:r>
              <a:rPr lang="zh-CN" altLang="en-US" sz="2400" dirty="0">
                <a:latin typeface="微软雅黑" panose="020B0503020204020204" pitchFamily="34" charset="-122"/>
                <a:ea typeface="微软雅黑" panose="020B0503020204020204" pitchFamily="34" charset="-122"/>
              </a:rPr>
              <a:t>绩效归因模型及其多期改进，以及多因子归因模型。</a:t>
            </a:r>
          </a:p>
        </p:txBody>
      </p:sp>
      <p:sp>
        <p:nvSpPr>
          <p:cNvPr id="4" name="矩形 3"/>
          <p:cNvSpPr/>
          <p:nvPr/>
        </p:nvSpPr>
        <p:spPr>
          <a:xfrm>
            <a:off x="914400" y="2995976"/>
            <a:ext cx="10515600" cy="2123658"/>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Brinson 模型</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Brinson 模型最早由 Brinson、Hood 和 Beebower 提出，</a:t>
            </a:r>
            <a:r>
              <a:rPr lang="en-US" altLang="zh-CN" dirty="0">
                <a:latin typeface="微软雅黑" panose="020B0503020204020204" pitchFamily="34" charset="-122"/>
                <a:ea typeface="微软雅黑" panose="020B0503020204020204" pitchFamily="34" charset="-122"/>
              </a:rPr>
              <a:t>BHB </a:t>
            </a:r>
            <a:r>
              <a:rPr lang="zh-CN" altLang="en-US" dirty="0">
                <a:latin typeface="微软雅黑" panose="020B0503020204020204" pitchFamily="34" charset="-122"/>
                <a:ea typeface="微软雅黑" panose="020B0503020204020204" pitchFamily="34" charset="-122"/>
              </a:rPr>
              <a:t>模型模型从自上而下的角度将组合相对于基准的超额收益分解为资产配置效应、标的选择效应以及交互效应三部分。</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随后 Brinson和 Fachler 将交互效应与选择效应合并，提出 BF 版本的 Brinson 模型。基于业绩归因的连续性要求，通常需要将单期归因结果合并为多期。</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但从单期收益到多期收益需要考虑再投资的影响，而不是简单累加。为此，许多学者都对这个问题进行了深入研究，并提出了多种可由单期拓展至多期的归因算法。</a:t>
            </a:r>
          </a:p>
        </p:txBody>
      </p:sp>
      <p:sp>
        <p:nvSpPr>
          <p:cNvPr id="5" name="灯片编号占位符 4"/>
          <p:cNvSpPr>
            <a:spLocks noGrp="1"/>
          </p:cNvSpPr>
          <p:nvPr>
            <p:ph type="sldNum" sz="quarter" idx="11"/>
          </p:nvPr>
        </p:nvSpPr>
        <p:spPr/>
        <p:txBody>
          <a:bodyPr/>
          <a:lstStyle/>
          <a:p>
            <a:pPr>
              <a:defRPr/>
            </a:pPr>
            <a:fld id="{A8C5981C-6A23-4505-AE95-9F123E8C125D}" type="slidenum">
              <a:rPr lang="en-US" altLang="zh-CN" smtClean="0"/>
              <a:pPr>
                <a:defRPr/>
              </a:pPr>
              <a:t>28</a:t>
            </a:fld>
            <a:endParaRPr lang="en-US" altLang="zh-CN"/>
          </a:p>
        </p:txBody>
      </p:sp>
    </p:spTree>
    <p:extLst>
      <p:ext uri="{BB962C8B-B14F-4D97-AF65-F5344CB8AC3E}">
        <p14:creationId xmlns:p14="http://schemas.microsoft.com/office/powerpoint/2010/main" val="708047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53365"/>
            <a:ext cx="6491064" cy="81156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单期 </a:t>
            </a:r>
            <a:r>
              <a:rPr lang="en-US" altLang="zh-CN" sz="3600" b="1" dirty="0">
                <a:solidFill>
                  <a:srgbClr val="002060"/>
                </a:solidFill>
                <a:latin typeface="黑体" panose="02010609060101010101" pitchFamily="49" charset="-122"/>
                <a:ea typeface="黑体" panose="02010609060101010101" pitchFamily="49" charset="-122"/>
              </a:rPr>
              <a:t>Brinson </a:t>
            </a:r>
            <a:r>
              <a:rPr lang="zh-CN" altLang="en-US" sz="3600" b="1" dirty="0">
                <a:solidFill>
                  <a:srgbClr val="002060"/>
                </a:solidFill>
                <a:latin typeface="黑体" panose="02010609060101010101" pitchFamily="49" charset="-122"/>
                <a:ea typeface="黑体" panose="02010609060101010101" pitchFamily="49" charset="-122"/>
              </a:rPr>
              <a:t>归因模型</a:t>
            </a:r>
          </a:p>
        </p:txBody>
      </p:sp>
      <p:sp>
        <p:nvSpPr>
          <p:cNvPr id="4" name="灯片编号占位符 3"/>
          <p:cNvSpPr>
            <a:spLocks noGrp="1"/>
          </p:cNvSpPr>
          <p:nvPr>
            <p:ph type="sldNum" sz="quarter" idx="11"/>
          </p:nvPr>
        </p:nvSpPr>
        <p:spPr/>
        <p:txBody>
          <a:bodyPr/>
          <a:lstStyle/>
          <a:p>
            <a:pPr>
              <a:defRPr/>
            </a:pPr>
            <a:fld id="{A8C5981C-6A23-4505-AE95-9F123E8C125D}" type="slidenum">
              <a:rPr lang="en-US" altLang="zh-CN" smtClean="0"/>
              <a:pPr>
                <a:defRPr/>
              </a:pPr>
              <a:t>29</a:t>
            </a:fld>
            <a:endParaRPr lang="en-US" altLang="zh-CN"/>
          </a:p>
        </p:txBody>
      </p:sp>
      <p:pic>
        <p:nvPicPr>
          <p:cNvPr id="6" name="图片 5"/>
          <p:cNvPicPr>
            <a:picLocks noChangeAspect="1"/>
          </p:cNvPicPr>
          <p:nvPr/>
        </p:nvPicPr>
        <p:blipFill>
          <a:blip r:embed="rId2"/>
          <a:stretch>
            <a:fillRect/>
          </a:stretch>
        </p:blipFill>
        <p:spPr>
          <a:xfrm>
            <a:off x="990600" y="1484784"/>
            <a:ext cx="10439400" cy="1260730"/>
          </a:xfrm>
          <a:prstGeom prst="rect">
            <a:avLst/>
          </a:prstGeom>
        </p:spPr>
      </p:pic>
      <p:pic>
        <p:nvPicPr>
          <p:cNvPr id="7" name="图片 6"/>
          <p:cNvPicPr>
            <a:picLocks noChangeAspect="1"/>
          </p:cNvPicPr>
          <p:nvPr/>
        </p:nvPicPr>
        <p:blipFill>
          <a:blip r:embed="rId3"/>
          <a:stretch>
            <a:fillRect/>
          </a:stretch>
        </p:blipFill>
        <p:spPr>
          <a:xfrm>
            <a:off x="2855640" y="2745515"/>
            <a:ext cx="6661328" cy="3874717"/>
          </a:xfrm>
          <a:prstGeom prst="rect">
            <a:avLst/>
          </a:prstGeom>
        </p:spPr>
      </p:pic>
    </p:spTree>
    <p:extLst>
      <p:ext uri="{BB962C8B-B14F-4D97-AF65-F5344CB8AC3E}">
        <p14:creationId xmlns:p14="http://schemas.microsoft.com/office/powerpoint/2010/main" val="1331727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79576" y="2492897"/>
            <a:ext cx="7772400" cy="13620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dirty="0">
                <a:solidFill>
                  <a:srgbClr val="002060"/>
                </a:solidFill>
                <a:latin typeface="黑体" panose="02010609060101010101" pitchFamily="49" charset="-122"/>
                <a:ea typeface="黑体" panose="02010609060101010101" pitchFamily="49" charset="-122"/>
              </a:rPr>
              <a:t>一、交易策略收益与风险评估</a:t>
            </a:r>
          </a:p>
        </p:txBody>
      </p:sp>
      <p:sp>
        <p:nvSpPr>
          <p:cNvPr id="3" name="灯片编号占位符 2"/>
          <p:cNvSpPr>
            <a:spLocks noGrp="1"/>
          </p:cNvSpPr>
          <p:nvPr>
            <p:ph type="sldNum" sz="quarter" idx="11"/>
          </p:nvPr>
        </p:nvSpPr>
        <p:spPr/>
        <p:txBody>
          <a:bodyPr/>
          <a:lstStyle/>
          <a:p>
            <a:pPr>
              <a:defRPr/>
            </a:pPr>
            <a:fld id="{A12A234B-4F7F-471C-A5D4-AC12AA33887D}" type="slidenum">
              <a:rPr lang="en-US" altLang="zh-CN" smtClean="0"/>
              <a:pPr>
                <a:defRPr/>
              </a:pPr>
              <a:t>3</a:t>
            </a:fld>
            <a:endParaRPr lang="en-US" altLang="zh-CN"/>
          </a:p>
        </p:txBody>
      </p:sp>
    </p:spTree>
    <p:extLst>
      <p:ext uri="{BB962C8B-B14F-4D97-AF65-F5344CB8AC3E}">
        <p14:creationId xmlns:p14="http://schemas.microsoft.com/office/powerpoint/2010/main" val="1894223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37366"/>
            <a:ext cx="7499176" cy="88356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单期 </a:t>
            </a:r>
            <a:r>
              <a:rPr lang="en-US" altLang="zh-CN" sz="3600" b="1" dirty="0">
                <a:solidFill>
                  <a:srgbClr val="002060"/>
                </a:solidFill>
                <a:latin typeface="黑体" panose="02010609060101010101" pitchFamily="49" charset="-122"/>
                <a:ea typeface="黑体" panose="02010609060101010101" pitchFamily="49" charset="-122"/>
              </a:rPr>
              <a:t>Brinson </a:t>
            </a:r>
            <a:r>
              <a:rPr lang="zh-CN" altLang="en-US" sz="3600" b="1" dirty="0">
                <a:solidFill>
                  <a:srgbClr val="002060"/>
                </a:solidFill>
                <a:latin typeface="黑体" panose="02010609060101010101" pitchFamily="49" charset="-122"/>
                <a:ea typeface="黑体" panose="02010609060101010101" pitchFamily="49" charset="-122"/>
              </a:rPr>
              <a:t>归因模型</a:t>
            </a:r>
          </a:p>
        </p:txBody>
      </p:sp>
      <p:pic>
        <p:nvPicPr>
          <p:cNvPr id="5" name="内容占位符 4"/>
          <p:cNvPicPr>
            <a:picLocks noGrp="1" noChangeAspect="1"/>
          </p:cNvPicPr>
          <p:nvPr>
            <p:ph idx="1"/>
          </p:nvPr>
        </p:nvPicPr>
        <p:blipFill>
          <a:blip r:embed="rId2"/>
          <a:stretch>
            <a:fillRect/>
          </a:stretch>
        </p:blipFill>
        <p:spPr>
          <a:xfrm>
            <a:off x="1967291" y="1427289"/>
            <a:ext cx="8943217" cy="3520704"/>
          </a:xfrm>
          <a:prstGeom prst="rect">
            <a:avLst/>
          </a:prstGeom>
        </p:spPr>
      </p:pic>
      <p:sp>
        <p:nvSpPr>
          <p:cNvPr id="4" name="灯片编号占位符 3"/>
          <p:cNvSpPr>
            <a:spLocks noGrp="1"/>
          </p:cNvSpPr>
          <p:nvPr>
            <p:ph type="sldNum" sz="quarter" idx="11"/>
          </p:nvPr>
        </p:nvSpPr>
        <p:spPr/>
        <p:txBody>
          <a:bodyPr/>
          <a:lstStyle/>
          <a:p>
            <a:pPr>
              <a:defRPr/>
            </a:pPr>
            <a:fld id="{A8C5981C-6A23-4505-AE95-9F123E8C125D}" type="slidenum">
              <a:rPr lang="en-US" altLang="zh-CN" smtClean="0"/>
              <a:pPr>
                <a:defRPr/>
              </a:pPr>
              <a:t>30</a:t>
            </a:fld>
            <a:endParaRPr lang="en-US" altLang="zh-CN"/>
          </a:p>
        </p:txBody>
      </p:sp>
      <p:sp>
        <p:nvSpPr>
          <p:cNvPr id="7" name="矩形 6"/>
          <p:cNvSpPr/>
          <p:nvPr/>
        </p:nvSpPr>
        <p:spPr>
          <a:xfrm>
            <a:off x="990600" y="4984088"/>
            <a:ext cx="10896600" cy="1477328"/>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配置效应（AR）= 超额权重 * 基准资产收益率，是在不进行证券选择的情况下，通过积极的资产配置，即超配具有正收益、低配具有负收益的资产所能获取的收益。</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选择效应（SR）= 基准权重 * 资产超额收益，是各大类资产配置比例与基准相同，通过在每类资产内部进行积极的证券选择所能获取的超额收益。</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交互效应（IR）= 超额权重 * 超额收益率，是投资组合在资产配置和个股选择逐层归因后的剩余部分。</a:t>
            </a:r>
          </a:p>
        </p:txBody>
      </p:sp>
    </p:spTree>
    <p:extLst>
      <p:ext uri="{BB962C8B-B14F-4D97-AF65-F5344CB8AC3E}">
        <p14:creationId xmlns:p14="http://schemas.microsoft.com/office/powerpoint/2010/main" val="3803787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533400"/>
            <a:ext cx="7139136" cy="95557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多期 </a:t>
            </a:r>
            <a:r>
              <a:rPr lang="en-US" altLang="zh-CN" sz="3600" b="1" dirty="0">
                <a:solidFill>
                  <a:srgbClr val="002060"/>
                </a:solidFill>
                <a:latin typeface="黑体" panose="02010609060101010101" pitchFamily="49" charset="-122"/>
                <a:ea typeface="黑体" panose="02010609060101010101" pitchFamily="49" charset="-122"/>
              </a:rPr>
              <a:t>Brinson </a:t>
            </a:r>
            <a:r>
              <a:rPr lang="zh-CN" altLang="en-US" sz="3600" b="1" dirty="0">
                <a:solidFill>
                  <a:srgbClr val="002060"/>
                </a:solidFill>
                <a:latin typeface="黑体" panose="02010609060101010101" pitchFamily="49" charset="-122"/>
                <a:ea typeface="黑体" panose="02010609060101010101" pitchFamily="49" charset="-122"/>
              </a:rPr>
              <a:t>归因模型</a:t>
            </a:r>
          </a:p>
        </p:txBody>
      </p:sp>
      <p:sp>
        <p:nvSpPr>
          <p:cNvPr id="3" name="内容占位符 2"/>
          <p:cNvSpPr>
            <a:spLocks noGrp="1"/>
          </p:cNvSpPr>
          <p:nvPr>
            <p:ph idx="1"/>
          </p:nvPr>
        </p:nvSpPr>
        <p:spPr>
          <a:xfrm>
            <a:off x="1143000" y="1628800"/>
            <a:ext cx="9829800" cy="871736"/>
          </a:xfrm>
        </p:spPr>
        <p:txBody>
          <a:bodyPr/>
          <a:lstStyle/>
          <a:p>
            <a:r>
              <a:rPr lang="zh-CN" altLang="en-US" sz="2000" dirty="0">
                <a:latin typeface="微软雅黑" panose="020B0503020204020204" pitchFamily="34" charset="-122"/>
                <a:ea typeface="微软雅黑" panose="020B0503020204020204" pitchFamily="34" charset="-122"/>
              </a:rPr>
              <a:t>实际的投资组合评价过程中，往往需要对一只基金在多个时间段内的整体业绩表现进行归因，这就需要将模型由单期拓展到多期</a:t>
            </a:r>
          </a:p>
        </p:txBody>
      </p:sp>
      <p:sp>
        <p:nvSpPr>
          <p:cNvPr id="4" name="灯片编号占位符 3"/>
          <p:cNvSpPr>
            <a:spLocks noGrp="1"/>
          </p:cNvSpPr>
          <p:nvPr>
            <p:ph type="sldNum" sz="quarter" idx="11"/>
          </p:nvPr>
        </p:nvSpPr>
        <p:spPr/>
        <p:txBody>
          <a:bodyPr/>
          <a:lstStyle/>
          <a:p>
            <a:pPr>
              <a:defRPr/>
            </a:pPr>
            <a:fld id="{A8C5981C-6A23-4505-AE95-9F123E8C125D}" type="slidenum">
              <a:rPr lang="en-US" altLang="zh-CN" smtClean="0"/>
              <a:pPr>
                <a:defRPr/>
              </a:pPr>
              <a:t>31</a:t>
            </a:fld>
            <a:endParaRPr lang="en-US" altLang="zh-CN"/>
          </a:p>
        </p:txBody>
      </p:sp>
      <p:pic>
        <p:nvPicPr>
          <p:cNvPr id="5" name="图片 4"/>
          <p:cNvPicPr>
            <a:picLocks noChangeAspect="1"/>
          </p:cNvPicPr>
          <p:nvPr/>
        </p:nvPicPr>
        <p:blipFill>
          <a:blip r:embed="rId2"/>
          <a:stretch>
            <a:fillRect/>
          </a:stretch>
        </p:blipFill>
        <p:spPr>
          <a:xfrm>
            <a:off x="1371600" y="2895600"/>
            <a:ext cx="10584495" cy="2667000"/>
          </a:xfrm>
          <a:prstGeom prst="rect">
            <a:avLst/>
          </a:prstGeom>
        </p:spPr>
      </p:pic>
    </p:spTree>
    <p:extLst>
      <p:ext uri="{BB962C8B-B14F-4D97-AF65-F5344CB8AC3E}">
        <p14:creationId xmlns:p14="http://schemas.microsoft.com/office/powerpoint/2010/main" val="943854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2514600" y="1676400"/>
            <a:ext cx="7028993" cy="4419600"/>
          </a:xfrm>
          <a:prstGeom prst="rect">
            <a:avLst/>
          </a:prstGeom>
        </p:spPr>
      </p:pic>
      <p:sp>
        <p:nvSpPr>
          <p:cNvPr id="4" name="灯片编号占位符 3"/>
          <p:cNvSpPr>
            <a:spLocks noGrp="1"/>
          </p:cNvSpPr>
          <p:nvPr>
            <p:ph type="sldNum" sz="quarter" idx="11"/>
          </p:nvPr>
        </p:nvSpPr>
        <p:spPr/>
        <p:txBody>
          <a:bodyPr/>
          <a:lstStyle/>
          <a:p>
            <a:pPr>
              <a:defRPr/>
            </a:pPr>
            <a:fld id="{A8C5981C-6A23-4505-AE95-9F123E8C125D}" type="slidenum">
              <a:rPr lang="en-US" altLang="zh-CN" smtClean="0"/>
              <a:pPr>
                <a:defRPr/>
              </a:pPr>
              <a:t>32</a:t>
            </a:fld>
            <a:endParaRPr lang="en-US" altLang="zh-CN"/>
          </a:p>
        </p:txBody>
      </p:sp>
      <p:sp>
        <p:nvSpPr>
          <p:cNvPr id="6" name="矩形 5"/>
          <p:cNvSpPr/>
          <p:nvPr/>
        </p:nvSpPr>
        <p:spPr>
          <a:xfrm>
            <a:off x="1066800" y="914400"/>
            <a:ext cx="9525000" cy="461665"/>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AKH</a:t>
            </a:r>
            <a:r>
              <a:rPr lang="zh-CN" altLang="en-US" sz="2400" dirty="0">
                <a:latin typeface="微软雅黑" panose="020B0503020204020204" pitchFamily="34" charset="-122"/>
                <a:ea typeface="微软雅黑" panose="020B0503020204020204" pitchFamily="34" charset="-122"/>
              </a:rPr>
              <a:t>算法将各个概念组合的累计收益率作为各自绩效的放缩因子</a:t>
            </a:r>
          </a:p>
        </p:txBody>
      </p:sp>
    </p:spTree>
    <p:extLst>
      <p:ext uri="{BB962C8B-B14F-4D97-AF65-F5344CB8AC3E}">
        <p14:creationId xmlns:p14="http://schemas.microsoft.com/office/powerpoint/2010/main" val="2856587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57200"/>
            <a:ext cx="7162800" cy="76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案例分析</a:t>
            </a:r>
          </a:p>
        </p:txBody>
      </p:sp>
      <p:sp>
        <p:nvSpPr>
          <p:cNvPr id="3" name="内容占位符 2"/>
          <p:cNvSpPr>
            <a:spLocks noGrp="1"/>
          </p:cNvSpPr>
          <p:nvPr>
            <p:ph idx="1"/>
          </p:nvPr>
        </p:nvSpPr>
        <p:spPr>
          <a:xfrm>
            <a:off x="838200" y="1391002"/>
            <a:ext cx="10287000" cy="2527920"/>
          </a:xfrm>
        </p:spPr>
        <p:txBody>
          <a:bodyPr/>
          <a:lstStyle/>
          <a:p>
            <a:r>
              <a:rPr lang="zh-CN" altLang="en-US" sz="2000" dirty="0">
                <a:latin typeface="微软雅黑" panose="020B0503020204020204" pitchFamily="34" charset="-122"/>
                <a:ea typeface="微软雅黑" panose="020B0503020204020204" pitchFamily="34" charset="-122"/>
              </a:rPr>
              <a:t>对于基金 </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，我们分别根据季报（仓位）、半年报（行业和个股，其中行业采用中信一级分类）披露的持仓数据，计算其资产配置和行业配置的比例。并假定相邻报告期之间，持仓比例是均匀变化的。</a:t>
            </a:r>
          </a:p>
        </p:txBody>
      </p:sp>
      <p:sp>
        <p:nvSpPr>
          <p:cNvPr id="4" name="灯片编号占位符 3"/>
          <p:cNvSpPr>
            <a:spLocks noGrp="1"/>
          </p:cNvSpPr>
          <p:nvPr>
            <p:ph type="sldNum" sz="quarter" idx="11"/>
          </p:nvPr>
        </p:nvSpPr>
        <p:spPr/>
        <p:txBody>
          <a:bodyPr/>
          <a:lstStyle/>
          <a:p>
            <a:pPr>
              <a:defRPr/>
            </a:pPr>
            <a:fld id="{A8C5981C-6A23-4505-AE95-9F123E8C125D}" type="slidenum">
              <a:rPr lang="en-US" altLang="zh-CN" smtClean="0"/>
              <a:pPr>
                <a:defRPr/>
              </a:pPr>
              <a:t>33</a:t>
            </a:fld>
            <a:endParaRPr lang="en-US" altLang="zh-CN"/>
          </a:p>
        </p:txBody>
      </p:sp>
      <p:pic>
        <p:nvPicPr>
          <p:cNvPr id="5" name="图片 4"/>
          <p:cNvPicPr>
            <a:picLocks noChangeAspect="1"/>
          </p:cNvPicPr>
          <p:nvPr/>
        </p:nvPicPr>
        <p:blipFill>
          <a:blip r:embed="rId2"/>
          <a:stretch>
            <a:fillRect/>
          </a:stretch>
        </p:blipFill>
        <p:spPr>
          <a:xfrm>
            <a:off x="2207568" y="2400307"/>
            <a:ext cx="8121122" cy="1136957"/>
          </a:xfrm>
          <a:prstGeom prst="rect">
            <a:avLst/>
          </a:prstGeom>
        </p:spPr>
      </p:pic>
      <p:pic>
        <p:nvPicPr>
          <p:cNvPr id="6" name="图片 5"/>
          <p:cNvPicPr>
            <a:picLocks noChangeAspect="1"/>
          </p:cNvPicPr>
          <p:nvPr/>
        </p:nvPicPr>
        <p:blipFill>
          <a:blip r:embed="rId3"/>
          <a:stretch>
            <a:fillRect/>
          </a:stretch>
        </p:blipFill>
        <p:spPr>
          <a:xfrm>
            <a:off x="3215680" y="3548678"/>
            <a:ext cx="6292602" cy="3199779"/>
          </a:xfrm>
          <a:prstGeom prst="rect">
            <a:avLst/>
          </a:prstGeom>
        </p:spPr>
      </p:pic>
    </p:spTree>
    <p:extLst>
      <p:ext uri="{BB962C8B-B14F-4D97-AF65-F5344CB8AC3E}">
        <p14:creationId xmlns:p14="http://schemas.microsoft.com/office/powerpoint/2010/main" val="2026380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0"/>
            <a:ext cx="7355160" cy="10275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该基金的行业配置变化</a:t>
            </a:r>
          </a:p>
        </p:txBody>
      </p:sp>
      <p:pic>
        <p:nvPicPr>
          <p:cNvPr id="5" name="内容占位符 4"/>
          <p:cNvPicPr>
            <a:picLocks noGrp="1" noChangeAspect="1"/>
          </p:cNvPicPr>
          <p:nvPr>
            <p:ph idx="1"/>
          </p:nvPr>
        </p:nvPicPr>
        <p:blipFill>
          <a:blip r:embed="rId2"/>
          <a:stretch>
            <a:fillRect/>
          </a:stretch>
        </p:blipFill>
        <p:spPr>
          <a:xfrm>
            <a:off x="2855641" y="1276556"/>
            <a:ext cx="6673135" cy="5200444"/>
          </a:xfrm>
          <a:prstGeom prst="rect">
            <a:avLst/>
          </a:prstGeom>
        </p:spPr>
      </p:pic>
      <p:sp>
        <p:nvSpPr>
          <p:cNvPr id="4" name="灯片编号占位符 3"/>
          <p:cNvSpPr>
            <a:spLocks noGrp="1"/>
          </p:cNvSpPr>
          <p:nvPr>
            <p:ph type="sldNum" sz="quarter" idx="11"/>
          </p:nvPr>
        </p:nvSpPr>
        <p:spPr/>
        <p:txBody>
          <a:bodyPr/>
          <a:lstStyle/>
          <a:p>
            <a:pPr>
              <a:defRPr/>
            </a:pPr>
            <a:fld id="{A8C5981C-6A23-4505-AE95-9F123E8C125D}" type="slidenum">
              <a:rPr lang="en-US" altLang="zh-CN" smtClean="0"/>
              <a:pPr>
                <a:defRPr/>
              </a:pPr>
              <a:t>34</a:t>
            </a:fld>
            <a:endParaRPr lang="en-US" altLang="zh-CN"/>
          </a:p>
        </p:txBody>
      </p:sp>
    </p:spTree>
    <p:extLst>
      <p:ext uri="{BB962C8B-B14F-4D97-AF65-F5344CB8AC3E}">
        <p14:creationId xmlns:p14="http://schemas.microsoft.com/office/powerpoint/2010/main" val="3198510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7568" y="2492897"/>
            <a:ext cx="7772400" cy="1362075"/>
          </a:xfrm>
        </p:spPr>
        <p:txBody>
          <a:bodyPr/>
          <a:lstStyle/>
          <a:p>
            <a:r>
              <a:rPr lang="zh-CN" altLang="en-US" dirty="0">
                <a:solidFill>
                  <a:srgbClr val="002060"/>
                </a:solidFill>
                <a:latin typeface="黑体" panose="02010609060101010101" pitchFamily="49" charset="-122"/>
                <a:ea typeface="黑体" panose="02010609060101010101" pitchFamily="49" charset="-122"/>
              </a:rPr>
              <a:t>三、万矿回测平台介绍</a:t>
            </a:r>
          </a:p>
        </p:txBody>
      </p:sp>
      <p:sp>
        <p:nvSpPr>
          <p:cNvPr id="3" name="灯片编号占位符 2"/>
          <p:cNvSpPr>
            <a:spLocks noGrp="1"/>
          </p:cNvSpPr>
          <p:nvPr>
            <p:ph type="sldNum" sz="quarter" idx="11"/>
          </p:nvPr>
        </p:nvSpPr>
        <p:spPr/>
        <p:txBody>
          <a:bodyPr/>
          <a:lstStyle/>
          <a:p>
            <a:pPr>
              <a:defRPr/>
            </a:pPr>
            <a:fld id="{A12A234B-4F7F-471C-A5D4-AC12AA33887D}" type="slidenum">
              <a:rPr lang="en-US" altLang="zh-CN" smtClean="0"/>
              <a:pPr>
                <a:defRPr/>
              </a:pPr>
              <a:t>35</a:t>
            </a:fld>
            <a:endParaRPr lang="en-US" altLang="zh-CN"/>
          </a:p>
        </p:txBody>
      </p:sp>
    </p:spTree>
    <p:extLst>
      <p:ext uri="{BB962C8B-B14F-4D97-AF65-F5344CB8AC3E}">
        <p14:creationId xmlns:p14="http://schemas.microsoft.com/office/powerpoint/2010/main" val="1309044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919536" y="1114458"/>
            <a:ext cx="8316416"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530205" y="134798"/>
              <a:ext cx="1723549"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量化策略步骤</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2" name="右箭头 1"/>
          <p:cNvSpPr/>
          <p:nvPr/>
        </p:nvSpPr>
        <p:spPr>
          <a:xfrm>
            <a:off x="2207568" y="1844824"/>
            <a:ext cx="795637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863752" y="2492896"/>
            <a:ext cx="1296144"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数据准备</a:t>
            </a:r>
          </a:p>
        </p:txBody>
      </p:sp>
      <p:sp>
        <p:nvSpPr>
          <p:cNvPr id="13" name="矩形 12"/>
          <p:cNvSpPr/>
          <p:nvPr/>
        </p:nvSpPr>
        <p:spPr>
          <a:xfrm>
            <a:off x="5429672" y="2473035"/>
            <a:ext cx="1296144"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策略开发</a:t>
            </a:r>
          </a:p>
        </p:txBody>
      </p:sp>
      <p:sp>
        <p:nvSpPr>
          <p:cNvPr id="14" name="矩形 13"/>
          <p:cNvSpPr/>
          <p:nvPr/>
        </p:nvSpPr>
        <p:spPr>
          <a:xfrm>
            <a:off x="8616280" y="2438603"/>
            <a:ext cx="1296144"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实盘运行交易</a:t>
            </a:r>
          </a:p>
        </p:txBody>
      </p:sp>
      <p:sp>
        <p:nvSpPr>
          <p:cNvPr id="15" name="矩形 14"/>
          <p:cNvSpPr/>
          <p:nvPr/>
        </p:nvSpPr>
        <p:spPr>
          <a:xfrm>
            <a:off x="7032104" y="2443978"/>
            <a:ext cx="1296144"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策略回测</a:t>
            </a:r>
          </a:p>
        </p:txBody>
      </p:sp>
      <p:sp>
        <p:nvSpPr>
          <p:cNvPr id="16" name="右箭头 15"/>
          <p:cNvSpPr/>
          <p:nvPr/>
        </p:nvSpPr>
        <p:spPr>
          <a:xfrm>
            <a:off x="3647728" y="2610620"/>
            <a:ext cx="21602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79576" y="2492896"/>
            <a:ext cx="1296144"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策略思路发现</a:t>
            </a:r>
          </a:p>
        </p:txBody>
      </p:sp>
      <p:sp>
        <p:nvSpPr>
          <p:cNvPr id="17" name="右箭头 16"/>
          <p:cNvSpPr/>
          <p:nvPr/>
        </p:nvSpPr>
        <p:spPr>
          <a:xfrm>
            <a:off x="5213648" y="2610620"/>
            <a:ext cx="21602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6816080" y="2610620"/>
            <a:ext cx="21602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8411310" y="2556327"/>
            <a:ext cx="21602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2334274" y="3789040"/>
            <a:ext cx="7578150" cy="648072"/>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b="1" dirty="0">
                <a:solidFill>
                  <a:schemeClr val="tx1"/>
                </a:solidFill>
              </a:rPr>
              <a:t>回测：将策略的思路进行策略的开发，在历史数据中运行、验证结果</a:t>
            </a:r>
          </a:p>
        </p:txBody>
      </p:sp>
      <p:sp>
        <p:nvSpPr>
          <p:cNvPr id="20" name="Title 2"/>
          <p:cNvSpPr txBox="1">
            <a:spLocks/>
          </p:cNvSpPr>
          <p:nvPr/>
        </p:nvSpPr>
        <p:spPr>
          <a:xfrm>
            <a:off x="588099" y="583995"/>
            <a:ext cx="4896544" cy="62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3600" b="1">
                <a:solidFill>
                  <a:srgbClr val="002060"/>
                </a:solidFill>
                <a:latin typeface="黑体" panose="02010609060101010101" pitchFamily="49" charset="-122"/>
                <a:ea typeface="黑体" panose="02010609060101010101" pitchFamily="49" charset="-122"/>
                <a:cs typeface="+mj-cs"/>
              </a:defRPr>
            </a:lvl1pPr>
            <a:lvl2pPr eaLnBrk="0" hangingPunct="0">
              <a:defRPr sz="4400">
                <a:latin typeface="Arial" charset="0"/>
              </a:defRPr>
            </a:lvl2pPr>
            <a:lvl3pPr eaLnBrk="0" hangingPunct="0">
              <a:defRPr sz="4400">
                <a:latin typeface="Arial" charset="0"/>
              </a:defRPr>
            </a:lvl3pPr>
            <a:lvl4pPr eaLnBrk="0" hangingPunct="0">
              <a:defRPr sz="4400">
                <a:latin typeface="Arial" charset="0"/>
              </a:defRPr>
            </a:lvl4pPr>
            <a:lvl5pPr eaLnBrk="0" hangingPunct="0">
              <a:defRPr sz="4400">
                <a:latin typeface="Arial" charset="0"/>
              </a:defRPr>
            </a:lvl5pPr>
            <a:lvl6pPr marL="457200" fontAlgn="base">
              <a:spcBef>
                <a:spcPct val="0"/>
              </a:spcBef>
              <a:spcAft>
                <a:spcPct val="0"/>
              </a:spcAft>
              <a:defRPr sz="4400">
                <a:latin typeface="Arial" charset="0"/>
              </a:defRPr>
            </a:lvl6pPr>
            <a:lvl7pPr marL="914400" fontAlgn="base">
              <a:spcBef>
                <a:spcPct val="0"/>
              </a:spcBef>
              <a:spcAft>
                <a:spcPct val="0"/>
              </a:spcAft>
              <a:defRPr sz="4400">
                <a:latin typeface="Arial" charset="0"/>
              </a:defRPr>
            </a:lvl7pPr>
            <a:lvl8pPr marL="1371600" fontAlgn="base">
              <a:spcBef>
                <a:spcPct val="0"/>
              </a:spcBef>
              <a:spcAft>
                <a:spcPct val="0"/>
              </a:spcAft>
              <a:defRPr sz="4400">
                <a:latin typeface="Arial" charset="0"/>
              </a:defRPr>
            </a:lvl8pPr>
            <a:lvl9pPr marL="1828800" fontAlgn="base">
              <a:spcBef>
                <a:spcPct val="0"/>
              </a:spcBef>
              <a:spcAft>
                <a:spcPct val="0"/>
              </a:spcAft>
              <a:defRPr sz="4400">
                <a:latin typeface="Arial" charset="0"/>
              </a:defRPr>
            </a:lvl9pPr>
          </a:lstStyle>
          <a:p>
            <a:r>
              <a:rPr lang="zh-CN" altLang="en-US" dirty="0"/>
              <a:t>万矿回测框架</a:t>
            </a:r>
            <a:endParaRPr lang="en-US" dirty="0"/>
          </a:p>
        </p:txBody>
      </p:sp>
      <p:sp>
        <p:nvSpPr>
          <p:cNvPr id="6" name="矩形 5"/>
          <p:cNvSpPr/>
          <p:nvPr/>
        </p:nvSpPr>
        <p:spPr>
          <a:xfrm>
            <a:off x="2495601" y="5185193"/>
            <a:ext cx="6954495" cy="369332"/>
          </a:xfrm>
          <a:prstGeom prst="rect">
            <a:avLst/>
          </a:prstGeom>
        </p:spPr>
        <p:txBody>
          <a:bodyPr wrap="square">
            <a:spAutoFit/>
          </a:bodyPr>
          <a:lstStyle/>
          <a:p>
            <a:r>
              <a:rPr lang="zh-CN" altLang="en-US" dirty="0"/>
              <a:t>万矿量化平台：</a:t>
            </a:r>
            <a:r>
              <a:rPr lang="en-US" altLang="zh-CN" dirty="0"/>
              <a:t>https://www.windquant.com/</a:t>
            </a:r>
            <a:endParaRPr lang="zh-CN" altLang="en-US" dirty="0"/>
          </a:p>
        </p:txBody>
      </p:sp>
      <p:sp>
        <p:nvSpPr>
          <p:cNvPr id="22" name="灯片编号占位符 21"/>
          <p:cNvSpPr>
            <a:spLocks noGrp="1"/>
          </p:cNvSpPr>
          <p:nvPr>
            <p:ph type="sldNum" sz="quarter" idx="11"/>
          </p:nvPr>
        </p:nvSpPr>
        <p:spPr/>
        <p:txBody>
          <a:bodyPr/>
          <a:lstStyle/>
          <a:p>
            <a:pPr>
              <a:defRPr/>
            </a:pPr>
            <a:fld id="{8AD03D26-C360-4704-9053-F05BF730DC4E}" type="slidenum">
              <a:rPr lang="en-US" altLang="zh-CN" smtClean="0"/>
              <a:pPr>
                <a:defRPr/>
              </a:pPr>
              <a:t>36</a:t>
            </a:fld>
            <a:endParaRPr lang="en-US" altLang="zh-CN"/>
          </a:p>
        </p:txBody>
      </p:sp>
    </p:spTree>
    <p:extLst>
      <p:ext uri="{BB962C8B-B14F-4D97-AF65-F5344CB8AC3E}">
        <p14:creationId xmlns:p14="http://schemas.microsoft.com/office/powerpoint/2010/main" val="2911329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609600" y="948070"/>
            <a:ext cx="10591800"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563888" y="132026"/>
              <a:ext cx="1656184"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回测框架</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2" name="TextBox 1"/>
          <p:cNvSpPr txBox="1"/>
          <p:nvPr/>
        </p:nvSpPr>
        <p:spPr>
          <a:xfrm>
            <a:off x="2426062" y="2780928"/>
            <a:ext cx="7488832"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要将一个策略进行回测主要分为两个基本步骤：</a:t>
            </a:r>
          </a:p>
        </p:txBody>
      </p:sp>
      <p:sp>
        <p:nvSpPr>
          <p:cNvPr id="12" name="圆角矩形 11"/>
          <p:cNvSpPr/>
          <p:nvPr/>
        </p:nvSpPr>
        <p:spPr>
          <a:xfrm>
            <a:off x="2288670" y="3495653"/>
            <a:ext cx="7578150" cy="648072"/>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2000" b="1" dirty="0">
                <a:solidFill>
                  <a:schemeClr val="tx1"/>
                </a:solidFill>
                <a:latin typeface="微软雅黑" panose="020B0503020204020204" pitchFamily="34" charset="-122"/>
                <a:ea typeface="微软雅黑" panose="020B0503020204020204" pitchFamily="34" charset="-122"/>
              </a:rPr>
              <a:t>（</a:t>
            </a:r>
            <a:r>
              <a:rPr lang="en-US" altLang="zh-CN" sz="2000" b="1" dirty="0">
                <a:solidFill>
                  <a:schemeClr val="tx1"/>
                </a:solidFill>
                <a:latin typeface="微软雅黑" panose="020B0503020204020204" pitchFamily="34" charset="-122"/>
                <a:ea typeface="微软雅黑" panose="020B0503020204020204" pitchFamily="34" charset="-122"/>
              </a:rPr>
              <a:t>1</a:t>
            </a:r>
            <a:r>
              <a:rPr lang="zh-CN" altLang="en-US" sz="2000" b="1" dirty="0">
                <a:solidFill>
                  <a:schemeClr val="tx1"/>
                </a:solidFill>
                <a:latin typeface="微软雅黑" panose="020B0503020204020204" pitchFamily="34" charset="-122"/>
                <a:ea typeface="微软雅黑" panose="020B0503020204020204" pitchFamily="34" charset="-122"/>
              </a:rPr>
              <a:t>）：通过调用</a:t>
            </a:r>
            <a:r>
              <a:rPr lang="en-US" altLang="zh-CN" sz="2000" b="1" dirty="0" err="1">
                <a:solidFill>
                  <a:schemeClr val="tx1"/>
                </a:solidFill>
                <a:latin typeface="微软雅黑" panose="020B0503020204020204" pitchFamily="34" charset="-122"/>
                <a:ea typeface="微软雅黑" panose="020B0503020204020204" pitchFamily="34" charset="-122"/>
              </a:rPr>
              <a:t>BackTest</a:t>
            </a:r>
            <a:r>
              <a:rPr lang="zh-CN" altLang="en-US" sz="2000" b="1" dirty="0">
                <a:solidFill>
                  <a:schemeClr val="tx1"/>
                </a:solidFill>
                <a:latin typeface="微软雅黑" panose="020B0503020204020204" pitchFamily="34" charset="-122"/>
                <a:ea typeface="微软雅黑" panose="020B0503020204020204" pitchFamily="34" charset="-122"/>
              </a:rPr>
              <a:t>实例化回测对象</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b="1" dirty="0">
                <a:solidFill>
                  <a:schemeClr val="tx1"/>
                </a:solidFill>
                <a:latin typeface="微软雅黑" panose="020B0503020204020204" pitchFamily="34" charset="-122"/>
                <a:ea typeface="微软雅黑" panose="020B0503020204020204" pitchFamily="34" charset="-122"/>
              </a:rPr>
              <a:t>（</a:t>
            </a:r>
            <a:r>
              <a:rPr lang="en-US" altLang="zh-CN" sz="2000" b="1" dirty="0">
                <a:solidFill>
                  <a:schemeClr val="tx1"/>
                </a:solidFill>
                <a:latin typeface="微软雅黑" panose="020B0503020204020204" pitchFamily="34" charset="-122"/>
                <a:ea typeface="微软雅黑" panose="020B0503020204020204" pitchFamily="34" charset="-122"/>
              </a:rPr>
              <a:t>2</a:t>
            </a:r>
            <a:r>
              <a:rPr lang="zh-CN" altLang="en-US" sz="2000" b="1" dirty="0">
                <a:solidFill>
                  <a:schemeClr val="tx1"/>
                </a:solidFill>
                <a:latin typeface="微软雅黑" panose="020B0503020204020204" pitchFamily="34" charset="-122"/>
                <a:ea typeface="微软雅黑" panose="020B0503020204020204" pitchFamily="34" charset="-122"/>
              </a:rPr>
              <a:t>）：运行上述的回测对象</a:t>
            </a:r>
          </a:p>
        </p:txBody>
      </p:sp>
      <p:sp>
        <p:nvSpPr>
          <p:cNvPr id="3" name="TextBox 2"/>
          <p:cNvSpPr txBox="1"/>
          <p:nvPr/>
        </p:nvSpPr>
        <p:spPr>
          <a:xfrm>
            <a:off x="1219200" y="1631710"/>
            <a:ext cx="4136069"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万矿的回测框架使用前需要先导入包：</a:t>
            </a:r>
          </a:p>
        </p:txBody>
      </p:sp>
      <p:pic>
        <p:nvPicPr>
          <p:cNvPr id="1026" name="Picture 2" descr="C:\Users\Administrator\Desktop\QQ截图201901262321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208" y="2132858"/>
            <a:ext cx="8601075" cy="5238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istrator\Desktop\QQ截图201901262328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622274"/>
            <a:ext cx="10896600" cy="1195736"/>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1"/>
          </p:nvPr>
        </p:nvSpPr>
        <p:spPr/>
        <p:txBody>
          <a:bodyPr/>
          <a:lstStyle/>
          <a:p>
            <a:pPr>
              <a:defRPr/>
            </a:pPr>
            <a:fld id="{8AD03D26-C360-4704-9053-F05BF730DC4E}" type="slidenum">
              <a:rPr lang="en-US" altLang="zh-CN" smtClean="0"/>
              <a:pPr>
                <a:defRPr/>
              </a:pPr>
              <a:t>37</a:t>
            </a:fld>
            <a:endParaRPr lang="en-US" altLang="zh-CN"/>
          </a:p>
        </p:txBody>
      </p:sp>
    </p:spTree>
    <p:extLst>
      <p:ext uri="{BB962C8B-B14F-4D97-AF65-F5344CB8AC3E}">
        <p14:creationId xmlns:p14="http://schemas.microsoft.com/office/powerpoint/2010/main" val="13389509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04800" y="948070"/>
            <a:ext cx="11049000"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842983" y="132026"/>
              <a:ext cx="1210588"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回测对象</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21" name="圆角矩形 20"/>
          <p:cNvSpPr/>
          <p:nvPr/>
        </p:nvSpPr>
        <p:spPr>
          <a:xfrm>
            <a:off x="533400" y="1708788"/>
            <a:ext cx="10896600" cy="936104"/>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1600" b="1" dirty="0" err="1">
                <a:solidFill>
                  <a:srgbClr val="10253F"/>
                </a:solidFill>
                <a:latin typeface="微软雅黑" panose="020B0503020204020204" pitchFamily="34" charset="-122"/>
                <a:ea typeface="微软雅黑" panose="020B0503020204020204" pitchFamily="34" charset="-122"/>
              </a:rPr>
              <a:t>BackTest</a:t>
            </a:r>
            <a:r>
              <a:rPr lang="zh-CN" altLang="en-US" sz="1600" b="1" dirty="0">
                <a:solidFill>
                  <a:srgbClr val="10253F"/>
                </a:solidFill>
                <a:latin typeface="微软雅黑" panose="020B0503020204020204" pitchFamily="34" charset="-122"/>
                <a:ea typeface="微软雅黑" panose="020B0503020204020204" pitchFamily="34" charset="-122"/>
              </a:rPr>
              <a:t>有两个参数</a:t>
            </a:r>
            <a:r>
              <a:rPr lang="zh-CN" altLang="en-US" sz="1600" b="1" dirty="0">
                <a:solidFill>
                  <a:schemeClr val="tx1"/>
                </a:solidFill>
                <a:latin typeface="微软雅黑" pitchFamily="34" charset="-122"/>
                <a:ea typeface="微软雅黑" pitchFamily="34" charset="-122"/>
              </a:rPr>
              <a:t>：初始化函数</a:t>
            </a:r>
            <a:r>
              <a:rPr lang="en-US" altLang="zh-CN" sz="1600" b="1" dirty="0">
                <a:solidFill>
                  <a:schemeClr val="tx1"/>
                </a:solidFill>
                <a:latin typeface="微软雅黑" pitchFamily="34" charset="-122"/>
                <a:ea typeface="微软雅黑" pitchFamily="34" charset="-122"/>
              </a:rPr>
              <a:t>initialize</a:t>
            </a:r>
            <a:r>
              <a:rPr lang="zh-CN" altLang="en-US" sz="1600" b="1" dirty="0">
                <a:solidFill>
                  <a:schemeClr val="tx1"/>
                </a:solidFill>
                <a:latin typeface="微软雅黑" pitchFamily="34" charset="-122"/>
                <a:ea typeface="微软雅黑" pitchFamily="34" charset="-122"/>
              </a:rPr>
              <a:t>和策略函数</a:t>
            </a:r>
            <a:r>
              <a:rPr lang="en-US" altLang="zh-CN" sz="1600" b="1" dirty="0" err="1">
                <a:solidFill>
                  <a:schemeClr val="tx1"/>
                </a:solidFill>
                <a:latin typeface="微软雅黑" pitchFamily="34" charset="-122"/>
                <a:ea typeface="微软雅黑" pitchFamily="34" charset="-122"/>
              </a:rPr>
              <a:t>handle_data</a:t>
            </a:r>
            <a:r>
              <a:rPr lang="zh-CN" altLang="en-US" sz="1600" b="1" dirty="0">
                <a:solidFill>
                  <a:schemeClr val="tx1"/>
                </a:solidFill>
                <a:latin typeface="微软雅黑" pitchFamily="34" charset="-122"/>
                <a:ea typeface="微软雅黑" pitchFamily="34" charset="-122"/>
              </a:rPr>
              <a:t>，回测时要把</a:t>
            </a:r>
            <a:r>
              <a:rPr lang="en-US" altLang="zh-CN" sz="1600" b="1" dirty="0">
                <a:solidFill>
                  <a:schemeClr val="tx1"/>
                </a:solidFill>
                <a:latin typeface="微软雅黑" pitchFamily="34" charset="-122"/>
                <a:ea typeface="微软雅黑" pitchFamily="34" charset="-122"/>
              </a:rPr>
              <a:t>initialize</a:t>
            </a:r>
            <a:r>
              <a:rPr lang="zh-CN" altLang="en-US" sz="1600" b="1" dirty="0">
                <a:solidFill>
                  <a:schemeClr val="tx1"/>
                </a:solidFill>
                <a:latin typeface="微软雅黑" pitchFamily="34" charset="-122"/>
                <a:ea typeface="微软雅黑" pitchFamily="34" charset="-122"/>
              </a:rPr>
              <a:t>和</a:t>
            </a:r>
            <a:r>
              <a:rPr lang="en-US" altLang="zh-CN" sz="1600" b="1" dirty="0" err="1">
                <a:solidFill>
                  <a:schemeClr val="tx1"/>
                </a:solidFill>
                <a:latin typeface="微软雅黑" pitchFamily="34" charset="-122"/>
                <a:ea typeface="微软雅黑" pitchFamily="34" charset="-122"/>
              </a:rPr>
              <a:t>handle_data</a:t>
            </a:r>
            <a:r>
              <a:rPr lang="zh-CN" altLang="en-US" sz="1600" b="1" dirty="0">
                <a:solidFill>
                  <a:schemeClr val="tx1"/>
                </a:solidFill>
                <a:latin typeface="微软雅黑" pitchFamily="34" charset="-122"/>
                <a:ea typeface="微软雅黑" pitchFamily="34" charset="-122"/>
              </a:rPr>
              <a:t>两个函数传入该对象，当用户传入参数，实例化</a:t>
            </a:r>
            <a:r>
              <a:rPr lang="en-US" altLang="zh-CN" sz="1600" b="1" dirty="0" err="1">
                <a:solidFill>
                  <a:schemeClr val="tx1"/>
                </a:solidFill>
                <a:latin typeface="微软雅黑" pitchFamily="34" charset="-122"/>
                <a:ea typeface="微软雅黑" pitchFamily="34" charset="-122"/>
              </a:rPr>
              <a:t>BackTest</a:t>
            </a:r>
            <a:r>
              <a:rPr lang="zh-CN" altLang="en-US" sz="1600" b="1" dirty="0">
                <a:solidFill>
                  <a:schemeClr val="tx1"/>
                </a:solidFill>
                <a:latin typeface="微软雅黑" pitchFamily="34" charset="-122"/>
                <a:ea typeface="微软雅黑" pitchFamily="34" charset="-122"/>
              </a:rPr>
              <a:t>对象之后就可以在</a:t>
            </a:r>
            <a:r>
              <a:rPr lang="en-US" altLang="zh-CN" sz="1600" b="1" dirty="0" err="1">
                <a:solidFill>
                  <a:schemeClr val="tx1"/>
                </a:solidFill>
                <a:latin typeface="微软雅黑" pitchFamily="34" charset="-122"/>
                <a:ea typeface="微软雅黑" pitchFamily="34" charset="-122"/>
              </a:rPr>
              <a:t>handle_data</a:t>
            </a:r>
            <a:r>
              <a:rPr lang="zh-CN" altLang="en-US" sz="1600" b="1" dirty="0">
                <a:solidFill>
                  <a:schemeClr val="tx1"/>
                </a:solidFill>
                <a:latin typeface="微软雅黑" pitchFamily="34" charset="-122"/>
                <a:ea typeface="微软雅黑" pitchFamily="34" charset="-122"/>
              </a:rPr>
              <a:t>等函数中使用</a:t>
            </a:r>
            <a:r>
              <a:rPr lang="en-US" altLang="zh-CN" sz="1600" b="1" dirty="0" err="1">
                <a:solidFill>
                  <a:schemeClr val="tx1"/>
                </a:solidFill>
                <a:latin typeface="微软雅黑" pitchFamily="34" charset="-122"/>
                <a:ea typeface="微软雅黑" pitchFamily="34" charset="-122"/>
              </a:rPr>
              <a:t>BackTest</a:t>
            </a:r>
            <a:r>
              <a:rPr lang="zh-CN" altLang="en-US" sz="1600" b="1" dirty="0">
                <a:solidFill>
                  <a:schemeClr val="tx1"/>
                </a:solidFill>
                <a:latin typeface="微软雅黑" pitchFamily="34" charset="-122"/>
                <a:ea typeface="微软雅黑" pitchFamily="34" charset="-122"/>
              </a:rPr>
              <a:t>实例。</a:t>
            </a:r>
            <a:endParaRPr lang="en-US" altLang="zh-CN" sz="1600" b="1" dirty="0">
              <a:solidFill>
                <a:schemeClr val="tx1"/>
              </a:solidFill>
              <a:latin typeface="微软雅黑" pitchFamily="34" charset="-122"/>
              <a:ea typeface="微软雅黑" pitchFamily="34" charset="-122"/>
            </a:endParaRPr>
          </a:p>
          <a:p>
            <a:pPr marL="285750" indent="-285750">
              <a:buFont typeface="Arial" panose="020B0604020202020204" pitchFamily="34" charset="0"/>
              <a:buChar char="•"/>
            </a:pPr>
            <a:endParaRPr lang="zh-CN" altLang="en-US" sz="1600" b="1" dirty="0">
              <a:solidFill>
                <a:schemeClr val="tx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002835332"/>
              </p:ext>
            </p:extLst>
          </p:nvPr>
        </p:nvGraphicFramePr>
        <p:xfrm>
          <a:off x="1828800" y="2924944"/>
          <a:ext cx="8458200" cy="1723257"/>
        </p:xfrm>
        <a:graphic>
          <a:graphicData uri="http://schemas.openxmlformats.org/drawingml/2006/table">
            <a:tbl>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574419">
                <a:tc>
                  <a:txBody>
                    <a:bodyPr/>
                    <a:lstStyle/>
                    <a:p>
                      <a:pPr algn="l" fontAlgn="ctr"/>
                      <a:r>
                        <a:rPr lang="zh-CN" altLang="en-US" b="1" dirty="0">
                          <a:effectLst/>
                        </a:rPr>
                        <a:t>参数</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algn="l" fontAlgn="ctr"/>
                      <a:r>
                        <a:rPr lang="zh-CN" altLang="en-US" b="1">
                          <a:effectLst/>
                        </a:rPr>
                        <a:t>类型</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algn="l" fontAlgn="ctr"/>
                      <a:r>
                        <a:rPr lang="zh-CN" altLang="en-US" b="1" dirty="0">
                          <a:effectLst/>
                        </a:rPr>
                        <a:t>说明</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10000"/>
                  </a:ext>
                </a:extLst>
              </a:tr>
              <a:tr h="574419">
                <a:tc>
                  <a:txBody>
                    <a:bodyPr/>
                    <a:lstStyle/>
                    <a:p>
                      <a:pPr algn="l" fontAlgn="ctr"/>
                      <a:r>
                        <a:rPr lang="en-US" dirty="0" err="1">
                          <a:effectLst/>
                        </a:rPr>
                        <a:t>init_func</a:t>
                      </a:r>
                      <a:endParaRPr lang="en-US" dirty="0">
                        <a:effectLst/>
                      </a:endParaRP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algn="l" fontAlgn="ctr"/>
                      <a:r>
                        <a:rPr lang="en-US" dirty="0">
                          <a:effectLst/>
                        </a:rPr>
                        <a:t>function</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algn="l" fontAlgn="ctr"/>
                      <a:r>
                        <a:rPr lang="en-US">
                          <a:effectLst/>
                        </a:rPr>
                        <a:t>initialize</a:t>
                      </a:r>
                      <a:r>
                        <a:rPr lang="zh-CN" altLang="en-US">
                          <a:effectLst/>
                        </a:rPr>
                        <a:t>函数</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0001"/>
                  </a:ext>
                </a:extLst>
              </a:tr>
              <a:tr h="574419">
                <a:tc>
                  <a:txBody>
                    <a:bodyPr/>
                    <a:lstStyle/>
                    <a:p>
                      <a:pPr algn="l" fontAlgn="ctr"/>
                      <a:r>
                        <a:rPr lang="en-US">
                          <a:effectLst/>
                        </a:rPr>
                        <a:t>handle_data_func</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algn="l" fontAlgn="ctr"/>
                      <a:r>
                        <a:rPr lang="en-US">
                          <a:effectLst/>
                        </a:rPr>
                        <a:t>function</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algn="l" fontAlgn="ctr"/>
                      <a:r>
                        <a:rPr lang="en-US" dirty="0" err="1">
                          <a:effectLst/>
                        </a:rPr>
                        <a:t>handle_data</a:t>
                      </a:r>
                      <a:r>
                        <a:rPr lang="zh-CN" altLang="en-US" dirty="0">
                          <a:effectLst/>
                        </a:rPr>
                        <a:t>函数</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10002"/>
                  </a:ext>
                </a:extLst>
              </a:tr>
            </a:tbl>
          </a:graphicData>
        </a:graphic>
      </p:graphicFrame>
      <p:pic>
        <p:nvPicPr>
          <p:cNvPr id="12" name="Picture 5" descr="C:\Users\Administrator\Desktop\QQ截图201901262328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4919599"/>
            <a:ext cx="11125200" cy="1176401"/>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1"/>
          </p:nvPr>
        </p:nvSpPr>
        <p:spPr/>
        <p:txBody>
          <a:bodyPr/>
          <a:lstStyle/>
          <a:p>
            <a:pPr>
              <a:defRPr/>
            </a:pPr>
            <a:fld id="{8AD03D26-C360-4704-9053-F05BF730DC4E}" type="slidenum">
              <a:rPr lang="en-US" altLang="zh-CN" smtClean="0"/>
              <a:pPr>
                <a:defRPr/>
              </a:pPr>
              <a:t>38</a:t>
            </a:fld>
            <a:endParaRPr lang="en-US" altLang="zh-CN"/>
          </a:p>
        </p:txBody>
      </p:sp>
    </p:spTree>
    <p:extLst>
      <p:ext uri="{BB962C8B-B14F-4D97-AF65-F5344CB8AC3E}">
        <p14:creationId xmlns:p14="http://schemas.microsoft.com/office/powerpoint/2010/main" val="1094419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533400" y="948070"/>
            <a:ext cx="10744200"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458263" y="132026"/>
              <a:ext cx="1980029"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完整的策略对象</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pic>
        <p:nvPicPr>
          <p:cNvPr id="1026" name="Picture 2" descr="C:\Users\Administrator\Desktop\QQ截图201901272200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706" y="1988864"/>
            <a:ext cx="9479132" cy="31346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66800" y="1524134"/>
            <a:ext cx="6763789"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所以要实例化一个完整的策略对象需要如下结构：</a:t>
            </a:r>
          </a:p>
        </p:txBody>
      </p:sp>
      <p:pic>
        <p:nvPicPr>
          <p:cNvPr id="12" name="Picture 5" descr="C:\Users\Administrator\Desktop\QQ截图201901262328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5138096"/>
            <a:ext cx="8813687" cy="87630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39</a:t>
            </a:fld>
            <a:endParaRPr lang="en-US" altLang="zh-CN"/>
          </a:p>
        </p:txBody>
      </p:sp>
    </p:spTree>
    <p:extLst>
      <p:ext uri="{BB962C8B-B14F-4D97-AF65-F5344CB8AC3E}">
        <p14:creationId xmlns:p14="http://schemas.microsoft.com/office/powerpoint/2010/main" val="676283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533400"/>
            <a:ext cx="43540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3600" b="1">
                <a:solidFill>
                  <a:srgbClr val="002060"/>
                </a:solidFill>
                <a:latin typeface="黑体" panose="02010609060101010101" pitchFamily="49" charset="-122"/>
                <a:ea typeface="黑体" panose="02010609060101010101" pitchFamily="49" charset="-122"/>
                <a:cs typeface="+mj-cs"/>
              </a:defRPr>
            </a:lvl1pPr>
            <a:lvl2pPr eaLnBrk="0" hangingPunct="0">
              <a:defRPr sz="4400">
                <a:latin typeface="Arial" charset="0"/>
              </a:defRPr>
            </a:lvl2pPr>
            <a:lvl3pPr eaLnBrk="0" hangingPunct="0">
              <a:defRPr sz="4400">
                <a:latin typeface="Arial" charset="0"/>
              </a:defRPr>
            </a:lvl3pPr>
            <a:lvl4pPr eaLnBrk="0" hangingPunct="0">
              <a:defRPr sz="4400">
                <a:latin typeface="Arial" charset="0"/>
              </a:defRPr>
            </a:lvl4pPr>
            <a:lvl5pPr eaLnBrk="0" hangingPunct="0">
              <a:defRPr sz="4400">
                <a:latin typeface="Arial" charset="0"/>
              </a:defRPr>
            </a:lvl5pPr>
            <a:lvl6pPr marL="457200" fontAlgn="base">
              <a:spcBef>
                <a:spcPct val="0"/>
              </a:spcBef>
              <a:spcAft>
                <a:spcPct val="0"/>
              </a:spcAft>
              <a:defRPr sz="4400">
                <a:latin typeface="Arial" charset="0"/>
              </a:defRPr>
            </a:lvl6pPr>
            <a:lvl7pPr marL="914400" fontAlgn="base">
              <a:spcBef>
                <a:spcPct val="0"/>
              </a:spcBef>
              <a:spcAft>
                <a:spcPct val="0"/>
              </a:spcAft>
              <a:defRPr sz="4400">
                <a:latin typeface="Arial" charset="0"/>
              </a:defRPr>
            </a:lvl7pPr>
            <a:lvl8pPr marL="1371600" fontAlgn="base">
              <a:spcBef>
                <a:spcPct val="0"/>
              </a:spcBef>
              <a:spcAft>
                <a:spcPct val="0"/>
              </a:spcAft>
              <a:defRPr sz="4400">
                <a:latin typeface="Arial" charset="0"/>
              </a:defRPr>
            </a:lvl8pPr>
            <a:lvl9pPr marL="1828800" fontAlgn="base">
              <a:spcBef>
                <a:spcPct val="0"/>
              </a:spcBef>
              <a:spcAft>
                <a:spcPct val="0"/>
              </a:spcAft>
              <a:defRPr sz="4400">
                <a:latin typeface="Arial" charset="0"/>
              </a:defRPr>
            </a:lvl9pPr>
          </a:lstStyle>
          <a:p>
            <a:r>
              <a:rPr lang="zh-CN" altLang="en-US" dirty="0"/>
              <a:t>交易策略验证与风控</a:t>
            </a:r>
            <a:endParaRPr lang="zh-CN" altLang="zh-CN" dirty="0"/>
          </a:p>
        </p:txBody>
      </p:sp>
      <p:sp>
        <p:nvSpPr>
          <p:cNvPr id="2" name="矩形 1"/>
          <p:cNvSpPr/>
          <p:nvPr/>
        </p:nvSpPr>
        <p:spPr>
          <a:xfrm>
            <a:off x="990600" y="1295400"/>
            <a:ext cx="10287000" cy="1938992"/>
          </a:xfrm>
          <a:prstGeom prst="rect">
            <a:avLst/>
          </a:prstGeom>
        </p:spPr>
        <p:txBody>
          <a:bodyPr wrap="square">
            <a:spAutoFit/>
          </a:bodyPr>
          <a:lstStyle/>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量化投资策略设计最后一步就是回测，在交易策略，投资策略或风险建模中，回测旨在估计策略或模型在过去一段时间内的表现。</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回测是一种反向测试，应用于前一时间段的特殊类型的交叉验证；回溯测试提供了在合成数据上测试模型和策略时无法获得的信息，同时可以进一步对策略参数进行优化。</a:t>
            </a:r>
          </a:p>
        </p:txBody>
      </p:sp>
      <p:pic>
        <p:nvPicPr>
          <p:cNvPr id="5" name="Picture 2" descr="C:\Users\Administrator\Desktop\QQ截图201901281322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672" y="3814235"/>
            <a:ext cx="6120680" cy="2745978"/>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1"/>
          </p:nvPr>
        </p:nvSpPr>
        <p:spPr/>
        <p:txBody>
          <a:bodyPr/>
          <a:lstStyle/>
          <a:p>
            <a:pPr>
              <a:defRPr/>
            </a:pPr>
            <a:fld id="{A8C5981C-6A23-4505-AE95-9F123E8C125D}" type="slidenum">
              <a:rPr lang="en-US" altLang="zh-CN" smtClean="0"/>
              <a:pPr>
                <a:defRPr/>
              </a:pPr>
              <a:t>4</a:t>
            </a:fld>
            <a:endParaRPr lang="en-US" altLang="zh-CN"/>
          </a:p>
        </p:txBody>
      </p:sp>
    </p:spTree>
    <p:custDataLst>
      <p:tags r:id="rId1"/>
    </p:custDataLst>
    <p:extLst>
      <p:ext uri="{BB962C8B-B14F-4D97-AF65-F5344CB8AC3E}">
        <p14:creationId xmlns:p14="http://schemas.microsoft.com/office/powerpoint/2010/main" val="4144200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1047549" y="1524000"/>
            <a:ext cx="9593484" cy="648072"/>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b="1" dirty="0">
                <a:solidFill>
                  <a:srgbClr val="002060"/>
                </a:solidFill>
                <a:latin typeface="微软雅黑" panose="020B0503020204020204" pitchFamily="34" charset="-122"/>
                <a:ea typeface="微软雅黑" panose="020B0503020204020204" pitchFamily="34" charset="-122"/>
              </a:rPr>
              <a:t>框架函数：指的是构成整个策略所需要的结构函数，分为必要函数（策略必备）和可选函数。</a:t>
            </a:r>
          </a:p>
        </p:txBody>
      </p:sp>
      <p:graphicFrame>
        <p:nvGraphicFramePr>
          <p:cNvPr id="2" name="图示 1"/>
          <p:cNvGraphicFramePr/>
          <p:nvPr>
            <p:extLst>
              <p:ext uri="{D42A27DB-BD31-4B8C-83A1-F6EECF244321}">
                <p14:modId xmlns:p14="http://schemas.microsoft.com/office/powerpoint/2010/main" val="4156425096"/>
              </p:ext>
            </p:extLst>
          </p:nvPr>
        </p:nvGraphicFramePr>
        <p:xfrm>
          <a:off x="1864190" y="2584311"/>
          <a:ext cx="8740748" cy="3323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p:cNvSpPr txBox="1"/>
          <p:nvPr/>
        </p:nvSpPr>
        <p:spPr>
          <a:xfrm>
            <a:off x="457200" y="465430"/>
            <a:ext cx="203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3600" b="1">
                <a:solidFill>
                  <a:srgbClr val="002060"/>
                </a:solidFill>
                <a:latin typeface="黑体" panose="02010609060101010101" pitchFamily="49" charset="-122"/>
                <a:ea typeface="黑体" panose="02010609060101010101" pitchFamily="49" charset="-122"/>
                <a:cs typeface="+mj-cs"/>
              </a:defRPr>
            </a:lvl1pPr>
            <a:lvl2pPr eaLnBrk="0" hangingPunct="0">
              <a:defRPr sz="4400">
                <a:latin typeface="Arial" charset="0"/>
              </a:defRPr>
            </a:lvl2pPr>
            <a:lvl3pPr eaLnBrk="0" hangingPunct="0">
              <a:defRPr sz="4400">
                <a:latin typeface="Arial" charset="0"/>
              </a:defRPr>
            </a:lvl3pPr>
            <a:lvl4pPr eaLnBrk="0" hangingPunct="0">
              <a:defRPr sz="4400">
                <a:latin typeface="Arial" charset="0"/>
              </a:defRPr>
            </a:lvl4pPr>
            <a:lvl5pPr eaLnBrk="0" hangingPunct="0">
              <a:defRPr sz="4400">
                <a:latin typeface="Arial" charset="0"/>
              </a:defRPr>
            </a:lvl5pPr>
            <a:lvl6pPr marL="457200" fontAlgn="base">
              <a:spcBef>
                <a:spcPct val="0"/>
              </a:spcBef>
              <a:spcAft>
                <a:spcPct val="0"/>
              </a:spcAft>
              <a:defRPr sz="4400">
                <a:latin typeface="Arial" charset="0"/>
              </a:defRPr>
            </a:lvl6pPr>
            <a:lvl7pPr marL="914400" fontAlgn="base">
              <a:spcBef>
                <a:spcPct val="0"/>
              </a:spcBef>
              <a:spcAft>
                <a:spcPct val="0"/>
              </a:spcAft>
              <a:defRPr sz="4400">
                <a:latin typeface="Arial" charset="0"/>
              </a:defRPr>
            </a:lvl7pPr>
            <a:lvl8pPr marL="1371600" fontAlgn="base">
              <a:spcBef>
                <a:spcPct val="0"/>
              </a:spcBef>
              <a:spcAft>
                <a:spcPct val="0"/>
              </a:spcAft>
              <a:defRPr sz="4400">
                <a:latin typeface="Arial" charset="0"/>
              </a:defRPr>
            </a:lvl8pPr>
            <a:lvl9pPr marL="1828800" fontAlgn="base">
              <a:spcBef>
                <a:spcPct val="0"/>
              </a:spcBef>
              <a:spcAft>
                <a:spcPct val="0"/>
              </a:spcAft>
              <a:defRPr sz="4400">
                <a:latin typeface="Arial" charset="0"/>
              </a:defRPr>
            </a:lvl9pPr>
          </a:lstStyle>
          <a:p>
            <a:r>
              <a:rPr lang="zh-CN" altLang="en-US" dirty="0"/>
              <a:t>框架函数</a:t>
            </a:r>
          </a:p>
        </p:txBody>
      </p:sp>
      <p:sp>
        <p:nvSpPr>
          <p:cNvPr id="3" name="灯片编号占位符 2"/>
          <p:cNvSpPr>
            <a:spLocks noGrp="1"/>
          </p:cNvSpPr>
          <p:nvPr>
            <p:ph type="sldNum" sz="quarter" idx="11"/>
          </p:nvPr>
        </p:nvSpPr>
        <p:spPr/>
        <p:txBody>
          <a:bodyPr/>
          <a:lstStyle/>
          <a:p>
            <a:pPr>
              <a:defRPr/>
            </a:pPr>
            <a:fld id="{8AD03D26-C360-4704-9053-F05BF730DC4E}" type="slidenum">
              <a:rPr lang="en-US" altLang="zh-CN" smtClean="0"/>
              <a:pPr>
                <a:defRPr/>
              </a:pPr>
              <a:t>40</a:t>
            </a:fld>
            <a:endParaRPr lang="en-US" altLang="zh-CN"/>
          </a:p>
        </p:txBody>
      </p:sp>
    </p:spTree>
    <p:extLst>
      <p:ext uri="{BB962C8B-B14F-4D97-AF65-F5344CB8AC3E}">
        <p14:creationId xmlns:p14="http://schemas.microsoft.com/office/powerpoint/2010/main" val="3934590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533400" y="948070"/>
            <a:ext cx="10668000"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714743" y="132026"/>
              <a:ext cx="1467068"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初始化函数</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21" name="圆角矩形 20"/>
          <p:cNvSpPr/>
          <p:nvPr/>
        </p:nvSpPr>
        <p:spPr>
          <a:xfrm>
            <a:off x="865472" y="1798779"/>
            <a:ext cx="10363200" cy="1296144"/>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b="1" dirty="0">
                <a:solidFill>
                  <a:srgbClr val="10253F"/>
                </a:solidFill>
                <a:latin typeface="微软雅黑" panose="020B0503020204020204" pitchFamily="34" charset="-122"/>
                <a:ea typeface="微软雅黑" panose="020B0503020204020204" pitchFamily="34" charset="-122"/>
              </a:rPr>
              <a:t>初始化函数</a:t>
            </a:r>
            <a:r>
              <a:rPr lang="en-US" altLang="zh-CN" sz="1600" b="1" dirty="0">
                <a:solidFill>
                  <a:srgbClr val="10253F"/>
                </a:solidFill>
                <a:latin typeface="微软雅黑" panose="020B0503020204020204" pitchFamily="34" charset="-122"/>
                <a:ea typeface="微软雅黑" panose="020B0503020204020204" pitchFamily="34" charset="-122"/>
              </a:rPr>
              <a:t>initialize(context):</a:t>
            </a:r>
          </a:p>
          <a:p>
            <a:pPr marL="285750" indent="-285750">
              <a:buFont typeface="Arial" panose="020B0604020202020204" pitchFamily="34" charset="0"/>
              <a:buChar char="•"/>
            </a:pPr>
            <a:r>
              <a:rPr lang="en-US" altLang="zh-CN" sz="1600" b="1" dirty="0">
                <a:solidFill>
                  <a:srgbClr val="10253F"/>
                </a:solidFill>
                <a:latin typeface="微软雅黑" panose="020B0503020204020204" pitchFamily="34" charset="-122"/>
                <a:ea typeface="微软雅黑" panose="020B0503020204020204" pitchFamily="34" charset="-122"/>
              </a:rPr>
              <a:t>    (1)</a:t>
            </a:r>
            <a:r>
              <a:rPr lang="zh-CN" altLang="en-US" sz="1600" b="1" dirty="0">
                <a:solidFill>
                  <a:srgbClr val="10253F"/>
                </a:solidFill>
                <a:latin typeface="微软雅黑" panose="020B0503020204020204" pitchFamily="34" charset="-122"/>
                <a:ea typeface="微软雅黑" panose="020B0503020204020204" pitchFamily="34" charset="-122"/>
              </a:rPr>
              <a:t>在初始化函数中，用于在</a:t>
            </a:r>
            <a:r>
              <a:rPr lang="en-US" altLang="zh-CN" sz="1600" b="1" dirty="0" err="1">
                <a:solidFill>
                  <a:srgbClr val="10253F"/>
                </a:solidFill>
                <a:latin typeface="微软雅黑" panose="020B0503020204020204" pitchFamily="34" charset="-122"/>
                <a:ea typeface="微软雅黑" panose="020B0503020204020204" pitchFamily="34" charset="-122"/>
              </a:rPr>
              <a:t>handle_data</a:t>
            </a:r>
            <a:r>
              <a:rPr lang="zh-CN" altLang="en-US" sz="1600" b="1" dirty="0">
                <a:solidFill>
                  <a:srgbClr val="10253F"/>
                </a:solidFill>
                <a:latin typeface="微软雅黑" panose="020B0503020204020204" pitchFamily="34" charset="-122"/>
                <a:ea typeface="微软雅黑" panose="020B0503020204020204" pitchFamily="34" charset="-122"/>
              </a:rPr>
              <a:t>运行之前对策略进行初始化设置，也可在其中自定义一些变量，该函数只在策略初始化时运行一次</a:t>
            </a:r>
          </a:p>
          <a:p>
            <a:pPr marL="285750" indent="-285750">
              <a:buFont typeface="Arial" panose="020B0604020202020204" pitchFamily="34" charset="0"/>
              <a:buChar char="•"/>
            </a:pPr>
            <a:r>
              <a:rPr lang="zh-CN" altLang="en-US" sz="1600" b="1" dirty="0">
                <a:solidFill>
                  <a:srgbClr val="10253F"/>
                </a:solidFill>
                <a:latin typeface="微软雅黑" panose="020B0503020204020204" pitchFamily="34" charset="-122"/>
                <a:ea typeface="微软雅黑" panose="020B0503020204020204" pitchFamily="34" charset="-122"/>
              </a:rPr>
              <a:t>    </a:t>
            </a:r>
            <a:r>
              <a:rPr lang="en-US" altLang="zh-CN" sz="1600" b="1" dirty="0">
                <a:solidFill>
                  <a:srgbClr val="10253F"/>
                </a:solidFill>
                <a:latin typeface="微软雅黑" panose="020B0503020204020204" pitchFamily="34" charset="-122"/>
                <a:ea typeface="微软雅黑" panose="020B0503020204020204" pitchFamily="34" charset="-122"/>
              </a:rPr>
              <a:t>(2)</a:t>
            </a:r>
            <a:r>
              <a:rPr lang="zh-CN" altLang="en-US" sz="1600" b="1" dirty="0">
                <a:solidFill>
                  <a:srgbClr val="10253F"/>
                </a:solidFill>
                <a:latin typeface="微软雅黑" panose="020B0503020204020204" pitchFamily="34" charset="-122"/>
                <a:ea typeface="微软雅黑" panose="020B0503020204020204" pitchFamily="34" charset="-122"/>
              </a:rPr>
              <a:t>该函数用于策略运行前的初始化，用于在各函数之间传递参数。其中</a:t>
            </a:r>
            <a:r>
              <a:rPr lang="en-US" altLang="zh-CN" sz="1600" b="1" dirty="0">
                <a:solidFill>
                  <a:srgbClr val="10253F"/>
                </a:solidFill>
                <a:latin typeface="微软雅黑" panose="020B0503020204020204" pitchFamily="34" charset="-122"/>
                <a:ea typeface="微软雅黑" panose="020B0503020204020204" pitchFamily="34" charset="-122"/>
              </a:rPr>
              <a:t>context</a:t>
            </a:r>
            <a:r>
              <a:rPr lang="zh-CN" altLang="en-US" sz="1600" b="1" dirty="0">
                <a:solidFill>
                  <a:srgbClr val="10253F"/>
                </a:solidFill>
                <a:latin typeface="微软雅黑" panose="020B0503020204020204" pitchFamily="34" charset="-122"/>
                <a:ea typeface="微软雅黑" panose="020B0503020204020204" pitchFamily="34" charset="-122"/>
              </a:rPr>
              <a:t>用于设置策略，同时可用于在各函数之间传递数据</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pic>
        <p:nvPicPr>
          <p:cNvPr id="1026" name="Picture 2" descr="C:\Users\Administrator\Desktop\QQ截图201901281133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628" y="3657600"/>
            <a:ext cx="8924867" cy="2662806"/>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381000" y="486033"/>
            <a:ext cx="203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3600" b="1">
                <a:solidFill>
                  <a:srgbClr val="002060"/>
                </a:solidFill>
                <a:latin typeface="黑体" panose="02010609060101010101" pitchFamily="49" charset="-122"/>
                <a:ea typeface="黑体" panose="02010609060101010101" pitchFamily="49" charset="-122"/>
                <a:cs typeface="+mj-cs"/>
              </a:defRPr>
            </a:lvl1pPr>
            <a:lvl2pPr eaLnBrk="0" hangingPunct="0">
              <a:defRPr sz="4400">
                <a:latin typeface="Arial" charset="0"/>
              </a:defRPr>
            </a:lvl2pPr>
            <a:lvl3pPr eaLnBrk="0" hangingPunct="0">
              <a:defRPr sz="4400">
                <a:latin typeface="Arial" charset="0"/>
              </a:defRPr>
            </a:lvl3pPr>
            <a:lvl4pPr eaLnBrk="0" hangingPunct="0">
              <a:defRPr sz="4400">
                <a:latin typeface="Arial" charset="0"/>
              </a:defRPr>
            </a:lvl4pPr>
            <a:lvl5pPr eaLnBrk="0" hangingPunct="0">
              <a:defRPr sz="4400">
                <a:latin typeface="Arial" charset="0"/>
              </a:defRPr>
            </a:lvl5pPr>
            <a:lvl6pPr marL="457200" fontAlgn="base">
              <a:spcBef>
                <a:spcPct val="0"/>
              </a:spcBef>
              <a:spcAft>
                <a:spcPct val="0"/>
              </a:spcAft>
              <a:defRPr sz="4400">
                <a:latin typeface="Arial" charset="0"/>
              </a:defRPr>
            </a:lvl6pPr>
            <a:lvl7pPr marL="914400" fontAlgn="base">
              <a:spcBef>
                <a:spcPct val="0"/>
              </a:spcBef>
              <a:spcAft>
                <a:spcPct val="0"/>
              </a:spcAft>
              <a:defRPr sz="4400">
                <a:latin typeface="Arial" charset="0"/>
              </a:defRPr>
            </a:lvl7pPr>
            <a:lvl8pPr marL="1371600" fontAlgn="base">
              <a:spcBef>
                <a:spcPct val="0"/>
              </a:spcBef>
              <a:spcAft>
                <a:spcPct val="0"/>
              </a:spcAft>
              <a:defRPr sz="4400">
                <a:latin typeface="Arial" charset="0"/>
              </a:defRPr>
            </a:lvl8pPr>
            <a:lvl9pPr marL="1828800" fontAlgn="base">
              <a:spcBef>
                <a:spcPct val="0"/>
              </a:spcBef>
              <a:spcAft>
                <a:spcPct val="0"/>
              </a:spcAft>
              <a:defRPr sz="4400">
                <a:latin typeface="Arial" charset="0"/>
              </a:defRPr>
            </a:lvl9pPr>
          </a:lstStyle>
          <a:p>
            <a:r>
              <a:rPr lang="zh-CN" altLang="en-US" dirty="0"/>
              <a:t>框架函数</a:t>
            </a:r>
          </a:p>
        </p:txBody>
      </p:sp>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41</a:t>
            </a:fld>
            <a:endParaRPr lang="en-US" altLang="zh-CN"/>
          </a:p>
        </p:txBody>
      </p:sp>
    </p:spTree>
    <p:extLst>
      <p:ext uri="{BB962C8B-B14F-4D97-AF65-F5344CB8AC3E}">
        <p14:creationId xmlns:p14="http://schemas.microsoft.com/office/powerpoint/2010/main" val="884987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533400" y="948070"/>
            <a:ext cx="10515600"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714743" y="132026"/>
              <a:ext cx="1467069"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初始化函数</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pic>
        <p:nvPicPr>
          <p:cNvPr id="2050" name="Picture 2" descr="C:\Users\Administrator\Desktop\QQ截图201901281138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11107460" cy="37219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85800" y="1748902"/>
            <a:ext cx="3647152" cy="369332"/>
          </a:xfrm>
          <a:prstGeom prst="rect">
            <a:avLst/>
          </a:prstGeom>
          <a:noFill/>
        </p:spPr>
        <p:txBody>
          <a:bodyPr wrap="none" rtlCol="0">
            <a:spAutoFit/>
          </a:bodyPr>
          <a:lstStyle/>
          <a:p>
            <a:r>
              <a:rPr lang="zh-CN" altLang="en-US" b="1" dirty="0">
                <a:latin typeface="微软雅黑" pitchFamily="34" charset="-122"/>
                <a:ea typeface="微软雅黑" pitchFamily="34" charset="-122"/>
              </a:rPr>
              <a:t>初始化函数的一般设置科目如下：</a:t>
            </a:r>
          </a:p>
        </p:txBody>
      </p:sp>
      <p:sp>
        <p:nvSpPr>
          <p:cNvPr id="3" name="灯片编号占位符 2"/>
          <p:cNvSpPr>
            <a:spLocks noGrp="1"/>
          </p:cNvSpPr>
          <p:nvPr>
            <p:ph type="sldNum" sz="quarter" idx="11"/>
          </p:nvPr>
        </p:nvSpPr>
        <p:spPr/>
        <p:txBody>
          <a:bodyPr/>
          <a:lstStyle/>
          <a:p>
            <a:pPr>
              <a:defRPr/>
            </a:pPr>
            <a:fld id="{8AD03D26-C360-4704-9053-F05BF730DC4E}" type="slidenum">
              <a:rPr lang="en-US" altLang="zh-CN" smtClean="0"/>
              <a:pPr>
                <a:defRPr/>
              </a:pPr>
              <a:t>42</a:t>
            </a:fld>
            <a:endParaRPr lang="en-US" altLang="zh-CN"/>
          </a:p>
        </p:txBody>
      </p:sp>
    </p:spTree>
    <p:extLst>
      <p:ext uri="{BB962C8B-B14F-4D97-AF65-F5344CB8AC3E}">
        <p14:creationId xmlns:p14="http://schemas.microsoft.com/office/powerpoint/2010/main" val="4257021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838200" y="948070"/>
            <a:ext cx="10210800"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842983" y="132026"/>
              <a:ext cx="1210588"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策略函数</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21" name="圆角矩形 20"/>
          <p:cNvSpPr/>
          <p:nvPr/>
        </p:nvSpPr>
        <p:spPr>
          <a:xfrm>
            <a:off x="1295400" y="1772816"/>
            <a:ext cx="9753600" cy="4246984"/>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b="1" dirty="0">
                <a:solidFill>
                  <a:srgbClr val="10253F"/>
                </a:solidFill>
                <a:latin typeface="微软雅黑" panose="020B0503020204020204" pitchFamily="34" charset="-122"/>
                <a:ea typeface="微软雅黑" panose="020B0503020204020204" pitchFamily="34" charset="-122"/>
              </a:rPr>
              <a:t>策略函数</a:t>
            </a:r>
            <a:r>
              <a:rPr lang="en-US" altLang="zh-CN" b="1" dirty="0" err="1">
                <a:solidFill>
                  <a:srgbClr val="10253F"/>
                </a:solidFill>
                <a:latin typeface="微软雅黑" panose="020B0503020204020204" pitchFamily="34" charset="-122"/>
                <a:ea typeface="微软雅黑" panose="020B0503020204020204" pitchFamily="34" charset="-122"/>
              </a:rPr>
              <a:t>handle_data</a:t>
            </a:r>
            <a:r>
              <a:rPr lang="en-US" altLang="zh-CN" b="1" dirty="0">
                <a:solidFill>
                  <a:srgbClr val="10253F"/>
                </a:solidFill>
                <a:latin typeface="微软雅黑" panose="020B0503020204020204" pitchFamily="34" charset="-122"/>
                <a:ea typeface="微软雅黑" panose="020B0503020204020204" pitchFamily="34" charset="-122"/>
              </a:rPr>
              <a:t>()</a:t>
            </a:r>
            <a:r>
              <a:rPr lang="zh-CN" altLang="en-US" b="1" dirty="0">
                <a:solidFill>
                  <a:srgbClr val="10253F"/>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zh-CN" altLang="en-US" b="1" dirty="0">
                <a:solidFill>
                  <a:srgbClr val="10253F"/>
                </a:solidFill>
                <a:latin typeface="微软雅黑" panose="020B0503020204020204" pitchFamily="34" charset="-122"/>
                <a:ea typeface="微软雅黑" panose="020B0503020204020204" pitchFamily="34" charset="-122"/>
              </a:rPr>
              <a:t>    </a:t>
            </a:r>
            <a:r>
              <a:rPr lang="en-US" altLang="zh-CN" b="1" dirty="0" err="1">
                <a:solidFill>
                  <a:srgbClr val="10253F"/>
                </a:solidFill>
                <a:latin typeface="微软雅黑" panose="020B0503020204020204" pitchFamily="34" charset="-122"/>
                <a:ea typeface="微软雅黑" panose="020B0503020204020204" pitchFamily="34" charset="-122"/>
              </a:rPr>
              <a:t>handle_data</a:t>
            </a:r>
            <a:r>
              <a:rPr lang="en-US" altLang="zh-CN" b="1" dirty="0">
                <a:solidFill>
                  <a:srgbClr val="10253F"/>
                </a:solidFill>
                <a:latin typeface="微软雅黑" panose="020B0503020204020204" pitchFamily="34" charset="-122"/>
                <a:ea typeface="微软雅黑" panose="020B0503020204020204" pitchFamily="34" charset="-122"/>
              </a:rPr>
              <a:t>(</a:t>
            </a:r>
            <a:r>
              <a:rPr lang="en-US" altLang="zh-CN" b="1" dirty="0" err="1">
                <a:solidFill>
                  <a:srgbClr val="10253F"/>
                </a:solidFill>
                <a:latin typeface="微软雅黑" panose="020B0503020204020204" pitchFamily="34" charset="-122"/>
                <a:ea typeface="微软雅黑" panose="020B0503020204020204" pitchFamily="34" charset="-122"/>
              </a:rPr>
              <a:t>bar_datetime</a:t>
            </a:r>
            <a:r>
              <a:rPr lang="en-US" altLang="zh-CN" b="1" dirty="0">
                <a:solidFill>
                  <a:srgbClr val="10253F"/>
                </a:solidFill>
                <a:latin typeface="微软雅黑" panose="020B0503020204020204" pitchFamily="34" charset="-122"/>
                <a:ea typeface="微软雅黑" panose="020B0503020204020204" pitchFamily="34" charset="-122"/>
              </a:rPr>
              <a:t>, context, </a:t>
            </a:r>
            <a:r>
              <a:rPr lang="en-US" altLang="zh-CN" b="1" dirty="0" err="1">
                <a:solidFill>
                  <a:srgbClr val="10253F"/>
                </a:solidFill>
                <a:latin typeface="微软雅黑" panose="020B0503020204020204" pitchFamily="34" charset="-122"/>
                <a:ea typeface="微软雅黑" panose="020B0503020204020204" pitchFamily="34" charset="-122"/>
              </a:rPr>
              <a:t>bar_data</a:t>
            </a:r>
            <a:r>
              <a:rPr lang="en-US" altLang="zh-CN" b="1" dirty="0">
                <a:solidFill>
                  <a:srgbClr val="10253F"/>
                </a:solidFill>
                <a:latin typeface="微软雅黑" panose="020B0503020204020204" pitchFamily="34" charset="-122"/>
                <a:ea typeface="微软雅黑" panose="020B0503020204020204" pitchFamily="34" charset="-122"/>
              </a:rPr>
              <a:t>)</a:t>
            </a:r>
            <a:r>
              <a:rPr lang="zh-CN" altLang="en-US" b="1" dirty="0">
                <a:solidFill>
                  <a:srgbClr val="10253F"/>
                </a:solidFill>
                <a:latin typeface="微软雅黑" panose="020B0503020204020204" pitchFamily="34" charset="-122"/>
                <a:ea typeface="微软雅黑" panose="020B0503020204020204" pitchFamily="34" charset="-122"/>
              </a:rPr>
              <a:t>，该函数是策略函数，每个回测周期都会调用该函数。</a:t>
            </a:r>
            <a:endParaRPr lang="en-US" altLang="zh-CN" b="1" dirty="0">
              <a:solidFill>
                <a:srgbClr val="10253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b="1" dirty="0">
              <a:solidFill>
                <a:srgbClr val="10253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solidFill>
                  <a:srgbClr val="10253F"/>
                </a:solidFill>
                <a:latin typeface="微软雅黑" panose="020B0503020204020204" pitchFamily="34" charset="-122"/>
                <a:ea typeface="微软雅黑" panose="020B0503020204020204" pitchFamily="34" charset="-122"/>
              </a:rPr>
              <a:t>函数中有三个参数</a:t>
            </a:r>
            <a:r>
              <a:rPr lang="en-US" altLang="zh-CN" b="1" dirty="0">
                <a:solidFill>
                  <a:srgbClr val="10253F"/>
                </a:solidFill>
                <a:latin typeface="微软雅黑" panose="020B0503020204020204" pitchFamily="34" charset="-122"/>
                <a:ea typeface="微软雅黑" panose="020B0503020204020204" pitchFamily="34" charset="-122"/>
              </a:rPr>
              <a:t>:</a:t>
            </a:r>
            <a:r>
              <a:rPr lang="en-US" altLang="zh-CN" b="1" dirty="0" err="1">
                <a:solidFill>
                  <a:srgbClr val="10253F"/>
                </a:solidFill>
                <a:latin typeface="微软雅黑" panose="020B0503020204020204" pitchFamily="34" charset="-122"/>
                <a:ea typeface="微软雅黑" panose="020B0503020204020204" pitchFamily="34" charset="-122"/>
              </a:rPr>
              <a:t>bar_datetime,context,bar_data</a:t>
            </a:r>
            <a:endParaRPr lang="en-US" altLang="zh-CN" b="1" dirty="0">
              <a:solidFill>
                <a:srgbClr val="10253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a:solidFill>
                  <a:srgbClr val="10253F"/>
                </a:solidFill>
                <a:latin typeface="微软雅黑" panose="020B0503020204020204" pitchFamily="34" charset="-122"/>
                <a:ea typeface="微软雅黑" panose="020B0503020204020204" pitchFamily="34" charset="-122"/>
              </a:rPr>
              <a:t>    (1)</a:t>
            </a:r>
            <a:r>
              <a:rPr lang="en-US" altLang="zh-CN" b="1" dirty="0" err="1">
                <a:solidFill>
                  <a:srgbClr val="10253F"/>
                </a:solidFill>
                <a:latin typeface="微软雅黑" panose="020B0503020204020204" pitchFamily="34" charset="-122"/>
                <a:ea typeface="微软雅黑" panose="020B0503020204020204" pitchFamily="34" charset="-122"/>
              </a:rPr>
              <a:t>bar_datetime</a:t>
            </a:r>
            <a:r>
              <a:rPr lang="en-US" altLang="zh-CN" b="1" dirty="0">
                <a:solidFill>
                  <a:srgbClr val="10253F"/>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b="1" dirty="0">
                <a:solidFill>
                  <a:srgbClr val="10253F"/>
                </a:solidFill>
                <a:latin typeface="微软雅黑" panose="020B0503020204020204" pitchFamily="34" charset="-122"/>
                <a:ea typeface="微软雅黑" panose="020B0503020204020204" pitchFamily="34" charset="-122"/>
              </a:rPr>
              <a:t>    </a:t>
            </a:r>
            <a:r>
              <a:rPr lang="zh-CN" altLang="en-US" b="1" dirty="0">
                <a:solidFill>
                  <a:srgbClr val="10253F"/>
                </a:solidFill>
                <a:latin typeface="微软雅黑" panose="020B0503020204020204" pitchFamily="34" charset="-122"/>
                <a:ea typeface="微软雅黑" panose="020B0503020204020204" pitchFamily="34" charset="-122"/>
              </a:rPr>
              <a:t>该参数用于传递当前回测周期的时间，日期类型为</a:t>
            </a:r>
            <a:r>
              <a:rPr lang="en-US" altLang="zh-CN" b="1" dirty="0" err="1">
                <a:solidFill>
                  <a:srgbClr val="10253F"/>
                </a:solidFill>
                <a:latin typeface="微软雅黑" panose="020B0503020204020204" pitchFamily="34" charset="-122"/>
                <a:ea typeface="微软雅黑" panose="020B0503020204020204" pitchFamily="34" charset="-122"/>
              </a:rPr>
              <a:t>datetime</a:t>
            </a:r>
            <a:endParaRPr lang="en-US" altLang="zh-CN" b="1" dirty="0">
              <a:solidFill>
                <a:srgbClr val="10253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a:solidFill>
                  <a:srgbClr val="10253F"/>
                </a:solidFill>
                <a:latin typeface="微软雅黑" panose="020B0503020204020204" pitchFamily="34" charset="-122"/>
                <a:ea typeface="微软雅黑" panose="020B0503020204020204" pitchFamily="34" charset="-122"/>
              </a:rPr>
              <a:t>    (2)context:</a:t>
            </a:r>
          </a:p>
          <a:p>
            <a:pPr marL="285750" indent="-285750">
              <a:buFont typeface="Arial" panose="020B0604020202020204" pitchFamily="34" charset="0"/>
              <a:buChar char="•"/>
            </a:pPr>
            <a:r>
              <a:rPr lang="en-US" altLang="zh-CN" b="1" dirty="0">
                <a:solidFill>
                  <a:srgbClr val="10253F"/>
                </a:solidFill>
                <a:latin typeface="微软雅黑" panose="020B0503020204020204" pitchFamily="34" charset="-122"/>
                <a:ea typeface="微软雅黑" panose="020B0503020204020204" pitchFamily="34" charset="-122"/>
              </a:rPr>
              <a:t>    </a:t>
            </a:r>
            <a:r>
              <a:rPr lang="zh-CN" altLang="en-US" b="1" dirty="0">
                <a:solidFill>
                  <a:srgbClr val="10253F"/>
                </a:solidFill>
                <a:latin typeface="微软雅黑" panose="020B0503020204020204" pitchFamily="34" charset="-122"/>
                <a:ea typeface="微软雅黑" panose="020B0503020204020204" pitchFamily="34" charset="-122"/>
              </a:rPr>
              <a:t>用于在各函数之间传递变量</a:t>
            </a:r>
            <a:r>
              <a:rPr lang="en-US" altLang="zh-CN" b="1" dirty="0">
                <a:solidFill>
                  <a:srgbClr val="10253F"/>
                </a:solidFill>
                <a:latin typeface="微软雅黑" panose="020B0503020204020204" pitchFamily="34" charset="-122"/>
                <a:ea typeface="微软雅黑" panose="020B0503020204020204" pitchFamily="34" charset="-122"/>
              </a:rPr>
              <a:t>,</a:t>
            </a:r>
            <a:r>
              <a:rPr lang="zh-CN" altLang="en-US" b="1" dirty="0">
                <a:solidFill>
                  <a:srgbClr val="10253F"/>
                </a:solidFill>
                <a:latin typeface="微软雅黑" panose="020B0503020204020204" pitchFamily="34" charset="-122"/>
                <a:ea typeface="微软雅黑" panose="020B0503020204020204" pitchFamily="34" charset="-122"/>
              </a:rPr>
              <a:t>也就是用于接收初始化函数所定义的参数</a:t>
            </a:r>
            <a:r>
              <a:rPr lang="en-US" altLang="zh-CN" b="1" dirty="0">
                <a:solidFill>
                  <a:srgbClr val="10253F"/>
                </a:solidFill>
                <a:latin typeface="微软雅黑" panose="020B0503020204020204" pitchFamily="34" charset="-122"/>
                <a:ea typeface="微软雅黑" panose="020B0503020204020204" pitchFamily="34" charset="-122"/>
              </a:rPr>
              <a:t>context</a:t>
            </a:r>
            <a:r>
              <a:rPr lang="zh-CN" altLang="en-US" b="1" dirty="0">
                <a:solidFill>
                  <a:srgbClr val="10253F"/>
                </a:solidFill>
                <a:latin typeface="微软雅黑" panose="020B0503020204020204" pitchFamily="34" charset="-122"/>
                <a:ea typeface="微软雅黑" panose="020B0503020204020204" pitchFamily="34" charset="-122"/>
              </a:rPr>
              <a:t>的属性</a:t>
            </a:r>
          </a:p>
          <a:p>
            <a:pPr marL="285750" indent="-285750">
              <a:buFont typeface="Arial" panose="020B0604020202020204" pitchFamily="34" charset="0"/>
              <a:buChar char="•"/>
            </a:pPr>
            <a:r>
              <a:rPr lang="zh-CN" altLang="en-US" b="1" dirty="0">
                <a:solidFill>
                  <a:srgbClr val="10253F"/>
                </a:solidFill>
                <a:latin typeface="微软雅黑" panose="020B0503020204020204" pitchFamily="34" charset="-122"/>
                <a:ea typeface="微软雅黑" panose="020B0503020204020204" pitchFamily="34" charset="-122"/>
              </a:rPr>
              <a:t>    </a:t>
            </a:r>
            <a:r>
              <a:rPr lang="en-US" altLang="zh-CN" b="1" dirty="0">
                <a:solidFill>
                  <a:srgbClr val="10253F"/>
                </a:solidFill>
                <a:latin typeface="微软雅黑" panose="020B0503020204020204" pitchFamily="34" charset="-122"/>
                <a:ea typeface="微软雅黑" panose="020B0503020204020204" pitchFamily="34" charset="-122"/>
              </a:rPr>
              <a:t>(3)</a:t>
            </a:r>
            <a:r>
              <a:rPr lang="en-US" altLang="zh-CN" b="1" dirty="0" err="1">
                <a:solidFill>
                  <a:srgbClr val="10253F"/>
                </a:solidFill>
                <a:latin typeface="微软雅黑" panose="020B0503020204020204" pitchFamily="34" charset="-122"/>
                <a:ea typeface="微软雅黑" panose="020B0503020204020204" pitchFamily="34" charset="-122"/>
              </a:rPr>
              <a:t>bar_data</a:t>
            </a:r>
            <a:r>
              <a:rPr lang="en-US" altLang="zh-CN" b="1" dirty="0">
                <a:solidFill>
                  <a:srgbClr val="10253F"/>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b="1" dirty="0">
                <a:solidFill>
                  <a:srgbClr val="10253F"/>
                </a:solidFill>
                <a:latin typeface="微软雅黑" panose="020B0503020204020204" pitchFamily="34" charset="-122"/>
                <a:ea typeface="微软雅黑" panose="020B0503020204020204" pitchFamily="34" charset="-122"/>
              </a:rPr>
              <a:t>    </a:t>
            </a:r>
            <a:r>
              <a:rPr lang="zh-CN" altLang="en-US" b="1" dirty="0">
                <a:solidFill>
                  <a:srgbClr val="10253F"/>
                </a:solidFill>
                <a:latin typeface="微软雅黑" panose="020B0503020204020204" pitchFamily="34" charset="-122"/>
                <a:ea typeface="微软雅黑" panose="020B0503020204020204" pitchFamily="34" charset="-122"/>
              </a:rPr>
              <a:t>用于传递对应回测周期的行情数据，也就是初始化函数中</a:t>
            </a:r>
            <a:r>
              <a:rPr lang="en-US" altLang="zh-CN" b="1" dirty="0" err="1">
                <a:solidFill>
                  <a:srgbClr val="10253F"/>
                </a:solidFill>
                <a:latin typeface="微软雅黑" panose="020B0503020204020204" pitchFamily="34" charset="-122"/>
                <a:ea typeface="微软雅黑" panose="020B0503020204020204" pitchFamily="34" charset="-122"/>
              </a:rPr>
              <a:t>context.securities</a:t>
            </a:r>
            <a:r>
              <a:rPr lang="zh-CN" altLang="en-US" b="1" dirty="0">
                <a:solidFill>
                  <a:srgbClr val="10253F"/>
                </a:solidFill>
                <a:latin typeface="微软雅黑" panose="020B0503020204020204" pitchFamily="34" charset="-122"/>
                <a:ea typeface="微软雅黑" panose="020B0503020204020204" pitchFamily="34" charset="-122"/>
              </a:rPr>
              <a:t>中的证券行情，根据</a:t>
            </a:r>
            <a:r>
              <a:rPr lang="en-US" altLang="zh-CN" b="1" dirty="0" err="1">
                <a:solidFill>
                  <a:srgbClr val="10253F"/>
                </a:solidFill>
                <a:latin typeface="微软雅黑" panose="020B0503020204020204" pitchFamily="34" charset="-122"/>
                <a:ea typeface="微软雅黑" panose="020B0503020204020204" pitchFamily="34" charset="-122"/>
              </a:rPr>
              <a:t>context.period</a:t>
            </a:r>
            <a:r>
              <a:rPr lang="zh-CN" altLang="en-US" b="1" dirty="0">
                <a:solidFill>
                  <a:srgbClr val="10253F"/>
                </a:solidFill>
                <a:latin typeface="微软雅黑" panose="020B0503020204020204" pitchFamily="34" charset="-122"/>
                <a:ea typeface="微软雅黑" panose="020B0503020204020204" pitchFamily="34" charset="-122"/>
              </a:rPr>
              <a:t>决定是日线还是分钟线数据</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43</a:t>
            </a:fld>
            <a:endParaRPr lang="en-US" altLang="zh-CN"/>
          </a:p>
        </p:txBody>
      </p:sp>
    </p:spTree>
    <p:extLst>
      <p:ext uri="{BB962C8B-B14F-4D97-AF65-F5344CB8AC3E}">
        <p14:creationId xmlns:p14="http://schemas.microsoft.com/office/powerpoint/2010/main" val="3770945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762000" y="948070"/>
            <a:ext cx="10515600"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842983" y="132026"/>
              <a:ext cx="1210588"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策略函数</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21" name="圆角矩形 20"/>
          <p:cNvSpPr/>
          <p:nvPr/>
        </p:nvSpPr>
        <p:spPr>
          <a:xfrm>
            <a:off x="1219200" y="1772815"/>
            <a:ext cx="9829800" cy="1162357"/>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b="1" dirty="0">
                <a:solidFill>
                  <a:srgbClr val="10253F"/>
                </a:solidFill>
                <a:latin typeface="微软雅黑" panose="020B0503020204020204" pitchFamily="34" charset="-122"/>
                <a:ea typeface="微软雅黑" panose="020B0503020204020204" pitchFamily="34" charset="-122"/>
              </a:rPr>
              <a:t>策略函数，每天</a:t>
            </a:r>
            <a:r>
              <a:rPr lang="en-US" altLang="zh-CN" sz="1600" b="1" dirty="0">
                <a:solidFill>
                  <a:srgbClr val="10253F"/>
                </a:solidFill>
                <a:latin typeface="微软雅黑" panose="020B0503020204020204" pitchFamily="34" charset="-122"/>
                <a:ea typeface="微软雅黑" panose="020B0503020204020204" pitchFamily="34" charset="-122"/>
              </a:rPr>
              <a:t>/</a:t>
            </a:r>
            <a:r>
              <a:rPr lang="zh-CN" altLang="en-US" sz="1600" b="1" dirty="0">
                <a:solidFill>
                  <a:srgbClr val="10253F"/>
                </a:solidFill>
                <a:latin typeface="微软雅黑" panose="020B0503020204020204" pitchFamily="34" charset="-122"/>
                <a:ea typeface="微软雅黑" panose="020B0503020204020204" pitchFamily="34" charset="-122"/>
              </a:rPr>
              <a:t>每分钟</a:t>
            </a:r>
            <a:r>
              <a:rPr lang="en-US" altLang="zh-CN" sz="1600" b="1" dirty="0">
                <a:solidFill>
                  <a:srgbClr val="10253F"/>
                </a:solidFill>
                <a:latin typeface="微软雅黑" panose="020B0503020204020204" pitchFamily="34" charset="-122"/>
                <a:ea typeface="微软雅黑" panose="020B0503020204020204" pitchFamily="34" charset="-122"/>
              </a:rPr>
              <a:t>(</a:t>
            </a:r>
            <a:r>
              <a:rPr lang="zh-CN" altLang="en-US" sz="1600" b="1" dirty="0">
                <a:solidFill>
                  <a:srgbClr val="10253F"/>
                </a:solidFill>
                <a:latin typeface="微软雅黑" panose="020B0503020204020204" pitchFamily="34" charset="-122"/>
                <a:ea typeface="微软雅黑" panose="020B0503020204020204" pitchFamily="34" charset="-122"/>
              </a:rPr>
              <a:t>根据</a:t>
            </a:r>
            <a:r>
              <a:rPr lang="en-US" altLang="zh-CN" sz="1600" b="1" dirty="0" err="1">
                <a:solidFill>
                  <a:srgbClr val="10253F"/>
                </a:solidFill>
                <a:latin typeface="微软雅黑" panose="020B0503020204020204" pitchFamily="34" charset="-122"/>
                <a:ea typeface="微软雅黑" panose="020B0503020204020204" pitchFamily="34" charset="-122"/>
              </a:rPr>
              <a:t>context.period</a:t>
            </a:r>
            <a:r>
              <a:rPr lang="zh-CN" altLang="en-US" sz="1600" b="1" dirty="0">
                <a:solidFill>
                  <a:srgbClr val="10253F"/>
                </a:solidFill>
                <a:latin typeface="微软雅黑" panose="020B0503020204020204" pitchFamily="34" charset="-122"/>
                <a:ea typeface="微软雅黑" panose="020B0503020204020204" pitchFamily="34" charset="-122"/>
              </a:rPr>
              <a:t>是日线还是分钟线定</a:t>
            </a:r>
            <a:r>
              <a:rPr lang="en-US" altLang="zh-CN" sz="1600" b="1" dirty="0">
                <a:solidFill>
                  <a:srgbClr val="10253F"/>
                </a:solidFill>
                <a:latin typeface="微软雅黑" panose="020B0503020204020204" pitchFamily="34" charset="-122"/>
                <a:ea typeface="微软雅黑" panose="020B0503020204020204" pitchFamily="34" charset="-122"/>
              </a:rPr>
              <a:t>)</a:t>
            </a:r>
            <a:r>
              <a:rPr lang="zh-CN" altLang="en-US" sz="1600" b="1" dirty="0">
                <a:solidFill>
                  <a:srgbClr val="10253F"/>
                </a:solidFill>
                <a:latin typeface="微软雅黑" panose="020B0503020204020204" pitchFamily="34" charset="-122"/>
                <a:ea typeface="微软雅黑" panose="020B0503020204020204" pitchFamily="34" charset="-122"/>
              </a:rPr>
              <a:t>回测框架都会调用该函数，并将对应的时间和行情数据传递给该函数。</a:t>
            </a:r>
          </a:p>
          <a:p>
            <a:pPr marL="285750" indent="-285750">
              <a:buFont typeface="Arial" panose="020B0604020202020204" pitchFamily="34" charset="0"/>
              <a:buChar char="•"/>
            </a:pPr>
            <a:r>
              <a:rPr lang="zh-CN" altLang="en-US" sz="1600" b="1" dirty="0">
                <a:solidFill>
                  <a:srgbClr val="10253F"/>
                </a:solidFill>
                <a:latin typeface="微软雅黑" panose="020B0503020204020204" pitchFamily="34" charset="-122"/>
                <a:ea typeface="微软雅黑" panose="020B0503020204020204" pitchFamily="34" charset="-122"/>
              </a:rPr>
              <a:t>可在该函数中实现你的投资策略。例如：获取数据、计算因子或者均线、确定要买卖的股票、调用下单函数买卖股票</a:t>
            </a:r>
            <a:endParaRPr lang="en-US" altLang="zh-CN" sz="1600" b="1" dirty="0">
              <a:solidFill>
                <a:srgbClr val="10253F"/>
              </a:solidFill>
              <a:latin typeface="微软雅黑" panose="020B0503020204020204" pitchFamily="34" charset="-122"/>
              <a:ea typeface="微软雅黑" panose="020B0503020204020204" pitchFamily="34" charset="-122"/>
            </a:endParaRPr>
          </a:p>
        </p:txBody>
      </p:sp>
      <p:pic>
        <p:nvPicPr>
          <p:cNvPr id="3074" name="Picture 2" descr="C:\Users\Administrator\Desktop\QQ截图201901281314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392373"/>
            <a:ext cx="10676393" cy="2856027"/>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44</a:t>
            </a:fld>
            <a:endParaRPr lang="en-US" altLang="zh-CN"/>
          </a:p>
        </p:txBody>
      </p:sp>
    </p:spTree>
    <p:extLst>
      <p:ext uri="{BB962C8B-B14F-4D97-AF65-F5344CB8AC3E}">
        <p14:creationId xmlns:p14="http://schemas.microsoft.com/office/powerpoint/2010/main" val="6678578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762000" y="948070"/>
            <a:ext cx="10287000"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201783" y="132026"/>
              <a:ext cx="2492990"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一个简单的策略示例</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pic>
        <p:nvPicPr>
          <p:cNvPr id="4098" name="Picture 2" descr="C:\Users\Administrator\Desktop\QQ截图201901281322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48244"/>
            <a:ext cx="9734157" cy="461960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45</a:t>
            </a:fld>
            <a:endParaRPr lang="en-US" altLang="zh-CN"/>
          </a:p>
        </p:txBody>
      </p:sp>
    </p:spTree>
    <p:extLst>
      <p:ext uri="{BB962C8B-B14F-4D97-AF65-F5344CB8AC3E}">
        <p14:creationId xmlns:p14="http://schemas.microsoft.com/office/powerpoint/2010/main" val="20393986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609600" y="948070"/>
            <a:ext cx="10439400"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330022" y="132026"/>
              <a:ext cx="2236511"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策略示例回测结果</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pic>
        <p:nvPicPr>
          <p:cNvPr id="5122" name="Picture 2" descr="C:\Users\Administrator\Desktop\QQ截图201901281322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236" y="2036892"/>
            <a:ext cx="9557136" cy="4287708"/>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46</a:t>
            </a:fld>
            <a:endParaRPr lang="en-US" altLang="zh-CN"/>
          </a:p>
        </p:txBody>
      </p:sp>
    </p:spTree>
    <p:extLst>
      <p:ext uri="{BB962C8B-B14F-4D97-AF65-F5344CB8AC3E}">
        <p14:creationId xmlns:p14="http://schemas.microsoft.com/office/powerpoint/2010/main" val="8581317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066800" y="948070"/>
            <a:ext cx="10134600"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446881" y="132026"/>
              <a:ext cx="2002792"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altLang="zh-CN" sz="2000" dirty="0" err="1">
                  <a:solidFill>
                    <a:schemeClr val="accent1"/>
                  </a:solidFill>
                  <a:latin typeface="微软雅黑" panose="020B0503020204020204" pitchFamily="34" charset="-122"/>
                  <a:ea typeface="微软雅黑" panose="020B0503020204020204" pitchFamily="34" charset="-122"/>
                </a:rPr>
                <a:t>BackTest</a:t>
              </a:r>
              <a:r>
                <a:rPr lang="zh-CN" altLang="en-US" sz="2000" dirty="0">
                  <a:solidFill>
                    <a:schemeClr val="accent1"/>
                  </a:solidFill>
                  <a:latin typeface="微软雅黑" panose="020B0503020204020204" pitchFamily="34" charset="-122"/>
                  <a:ea typeface="微软雅黑" panose="020B0503020204020204" pitchFamily="34" charset="-122"/>
                </a:rPr>
                <a:t>子函数</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21" name="圆角矩形 20"/>
          <p:cNvSpPr/>
          <p:nvPr/>
        </p:nvSpPr>
        <p:spPr>
          <a:xfrm>
            <a:off x="1775521" y="1772815"/>
            <a:ext cx="8816279" cy="1678389"/>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b="1" dirty="0">
                <a:solidFill>
                  <a:schemeClr val="tx1"/>
                </a:solidFill>
                <a:latin typeface="微软雅黑" panose="020B0503020204020204" pitchFamily="34" charset="-122"/>
                <a:ea typeface="微软雅黑" panose="020B0503020204020204" pitchFamily="34" charset="-122"/>
              </a:rPr>
              <a:t>严格来讲，除了框架函数外，万矿回测框架的其他内置函数均为</a:t>
            </a:r>
            <a:r>
              <a:rPr lang="en-US" altLang="zh-CN" sz="1600" b="1" dirty="0" err="1">
                <a:solidFill>
                  <a:schemeClr val="tx1"/>
                </a:solidFill>
                <a:latin typeface="微软雅黑" panose="020B0503020204020204" pitchFamily="34" charset="-122"/>
                <a:ea typeface="微软雅黑" panose="020B0503020204020204" pitchFamily="34" charset="-122"/>
              </a:rPr>
              <a:t>BactTest</a:t>
            </a:r>
            <a:r>
              <a:rPr lang="zh-CN" altLang="en-US" sz="1600" b="1" dirty="0">
                <a:solidFill>
                  <a:schemeClr val="tx1"/>
                </a:solidFill>
                <a:latin typeface="微软雅黑" panose="020B0503020204020204" pitchFamily="34" charset="-122"/>
                <a:ea typeface="微软雅黑" panose="020B0503020204020204" pitchFamily="34" charset="-122"/>
              </a:rPr>
              <a:t>的子函数，具体可分为如下四类：（</a:t>
            </a:r>
            <a:r>
              <a:rPr lang="en-US" altLang="zh-CN" sz="1600" b="1" dirty="0">
                <a:solidFill>
                  <a:schemeClr val="tx1"/>
                </a:solidFill>
                <a:latin typeface="微软雅黑" panose="020B0503020204020204" pitchFamily="34" charset="-122"/>
                <a:ea typeface="微软雅黑" panose="020B0503020204020204" pitchFamily="34" charset="-122"/>
              </a:rPr>
              <a:t>1</a:t>
            </a:r>
            <a:r>
              <a:rPr lang="zh-CN" altLang="en-US" sz="1600" b="1" dirty="0">
                <a:solidFill>
                  <a:schemeClr val="tx1"/>
                </a:solidFill>
                <a:latin typeface="微软雅黑" panose="020B0503020204020204" pitchFamily="34" charset="-122"/>
                <a:ea typeface="微软雅黑" panose="020B0503020204020204" pitchFamily="34" charset="-122"/>
              </a:rPr>
              <a:t>）功能函数；（</a:t>
            </a:r>
            <a:r>
              <a:rPr lang="en-US" altLang="zh-CN" sz="1600" b="1" dirty="0">
                <a:solidFill>
                  <a:schemeClr val="tx1"/>
                </a:solidFill>
                <a:latin typeface="微软雅黑" panose="020B0503020204020204" pitchFamily="34" charset="-122"/>
                <a:ea typeface="微软雅黑" panose="020B0503020204020204" pitchFamily="34" charset="-122"/>
              </a:rPr>
              <a:t>2</a:t>
            </a:r>
            <a:r>
              <a:rPr lang="zh-CN" altLang="en-US" sz="1600" b="1" dirty="0">
                <a:solidFill>
                  <a:schemeClr val="tx1"/>
                </a:solidFill>
                <a:latin typeface="微软雅黑" panose="020B0503020204020204" pitchFamily="34" charset="-122"/>
                <a:ea typeface="微软雅黑" panose="020B0503020204020204" pitchFamily="34" charset="-122"/>
              </a:rPr>
              <a:t>）交易函数；（</a:t>
            </a:r>
            <a:r>
              <a:rPr lang="en-US" altLang="zh-CN" sz="1600" b="1" dirty="0">
                <a:solidFill>
                  <a:schemeClr val="tx1"/>
                </a:solidFill>
                <a:latin typeface="微软雅黑" panose="020B0503020204020204" pitchFamily="34" charset="-122"/>
                <a:ea typeface="微软雅黑" panose="020B0503020204020204" pitchFamily="34" charset="-122"/>
              </a:rPr>
              <a:t>3</a:t>
            </a:r>
            <a:r>
              <a:rPr lang="zh-CN" altLang="en-US" sz="1600" b="1" dirty="0">
                <a:solidFill>
                  <a:schemeClr val="tx1"/>
                </a:solidFill>
                <a:latin typeface="微软雅黑" panose="020B0503020204020204" pitchFamily="34" charset="-122"/>
                <a:ea typeface="微软雅黑" panose="020B0503020204020204" pitchFamily="34" charset="-122"/>
              </a:rPr>
              <a:t>）查询函数；（</a:t>
            </a:r>
            <a:r>
              <a:rPr lang="en-US" altLang="zh-CN" sz="1600" b="1" dirty="0">
                <a:solidFill>
                  <a:schemeClr val="tx1"/>
                </a:solidFill>
                <a:latin typeface="微软雅黑" panose="020B0503020204020204" pitchFamily="34" charset="-122"/>
                <a:ea typeface="微软雅黑" panose="020B0503020204020204" pitchFamily="34" charset="-122"/>
              </a:rPr>
              <a:t>4</a:t>
            </a:r>
            <a:r>
              <a:rPr lang="zh-CN" altLang="en-US" sz="1600" b="1" dirty="0">
                <a:solidFill>
                  <a:schemeClr val="tx1"/>
                </a:solidFill>
                <a:latin typeface="微软雅黑" panose="020B0503020204020204" pitchFamily="34" charset="-122"/>
                <a:ea typeface="微软雅黑" panose="020B0503020204020204" pitchFamily="34" charset="-122"/>
              </a:rPr>
              <a:t>）回测结果统计函数</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b="1" dirty="0">
                <a:solidFill>
                  <a:schemeClr val="tx1"/>
                </a:solidFill>
                <a:latin typeface="微软雅黑" panose="020B0503020204020204" pitchFamily="34" charset="-122"/>
                <a:ea typeface="微软雅黑" panose="020B0503020204020204" pitchFamily="34" charset="-122"/>
              </a:rPr>
              <a:t>所以上述函数在调用前均需要先实例化</a:t>
            </a:r>
            <a:r>
              <a:rPr lang="en-US" altLang="zh-CN" sz="1600" b="1" dirty="0" err="1">
                <a:solidFill>
                  <a:schemeClr val="tx1"/>
                </a:solidFill>
                <a:latin typeface="微软雅黑" panose="020B0503020204020204" pitchFamily="34" charset="-122"/>
                <a:ea typeface="微软雅黑" panose="020B0503020204020204" pitchFamily="34" charset="-122"/>
              </a:rPr>
              <a:t>BackTest</a:t>
            </a:r>
            <a:r>
              <a:rPr lang="zh-CN" altLang="en-US" sz="1600" b="1" dirty="0">
                <a:solidFill>
                  <a:schemeClr val="tx1"/>
                </a:solidFill>
                <a:latin typeface="微软雅黑" panose="020B0503020204020204" pitchFamily="34" charset="-122"/>
                <a:ea typeface="微软雅黑" panose="020B0503020204020204" pitchFamily="34" charset="-122"/>
              </a:rPr>
              <a:t>对象，然后再调用。</a:t>
            </a:r>
          </a:p>
        </p:txBody>
      </p:sp>
      <p:sp>
        <p:nvSpPr>
          <p:cNvPr id="12" name="圆角矩形 11"/>
          <p:cNvSpPr/>
          <p:nvPr/>
        </p:nvSpPr>
        <p:spPr>
          <a:xfrm>
            <a:off x="1775521" y="3677681"/>
            <a:ext cx="8816279" cy="2358008"/>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b="1" dirty="0">
                <a:solidFill>
                  <a:srgbClr val="10253F"/>
                </a:solidFill>
                <a:latin typeface="微软雅黑" panose="020B0503020204020204" pitchFamily="34" charset="-122"/>
                <a:ea typeface="微软雅黑" panose="020B0503020204020204" pitchFamily="34" charset="-122"/>
              </a:rPr>
              <a:t>例：我们实例化一个</a:t>
            </a:r>
            <a:r>
              <a:rPr lang="en-US" altLang="zh-CN" sz="1600" b="1" dirty="0" err="1">
                <a:solidFill>
                  <a:srgbClr val="10253F"/>
                </a:solidFill>
                <a:latin typeface="微软雅黑" panose="020B0503020204020204" pitchFamily="34" charset="-122"/>
                <a:ea typeface="微软雅黑" panose="020B0503020204020204" pitchFamily="34" charset="-122"/>
              </a:rPr>
              <a:t>BackTest</a:t>
            </a:r>
            <a:r>
              <a:rPr lang="zh-CN" altLang="en-US" sz="1600" b="1" dirty="0">
                <a:solidFill>
                  <a:srgbClr val="10253F"/>
                </a:solidFill>
                <a:latin typeface="微软雅黑" panose="020B0503020204020204" pitchFamily="34" charset="-122"/>
                <a:ea typeface="微软雅黑" panose="020B0503020204020204" pitchFamily="34" charset="-122"/>
              </a:rPr>
              <a:t>对象，命名为</a:t>
            </a:r>
            <a:r>
              <a:rPr lang="en-US" altLang="zh-CN" sz="1600" b="1" dirty="0" err="1">
                <a:solidFill>
                  <a:srgbClr val="10253F"/>
                </a:solidFill>
                <a:latin typeface="微软雅黑" panose="020B0503020204020204" pitchFamily="34" charset="-122"/>
                <a:ea typeface="微软雅黑" panose="020B0503020204020204" pitchFamily="34" charset="-122"/>
              </a:rPr>
              <a:t>wa</a:t>
            </a:r>
            <a:r>
              <a:rPr lang="zh-CN" altLang="en-US" sz="1600" b="1" dirty="0">
                <a:solidFill>
                  <a:srgbClr val="10253F"/>
                </a:solidFill>
                <a:latin typeface="微软雅黑" panose="020B0503020204020204" pitchFamily="34" charset="-122"/>
                <a:ea typeface="微软雅黑" panose="020B0503020204020204" pitchFamily="34" charset="-122"/>
              </a:rPr>
              <a:t>，以后可以使用</a:t>
            </a:r>
            <a:r>
              <a:rPr lang="en-US" altLang="zh-CN" sz="1600" b="1" dirty="0" err="1">
                <a:solidFill>
                  <a:srgbClr val="10253F"/>
                </a:solidFill>
                <a:latin typeface="微软雅黑" panose="020B0503020204020204" pitchFamily="34" charset="-122"/>
                <a:ea typeface="微软雅黑" panose="020B0503020204020204" pitchFamily="34" charset="-122"/>
              </a:rPr>
              <a:t>wa</a:t>
            </a:r>
            <a:r>
              <a:rPr lang="zh-CN" altLang="en-US" sz="1600" b="1" dirty="0">
                <a:solidFill>
                  <a:srgbClr val="10253F"/>
                </a:solidFill>
                <a:latin typeface="微软雅黑" panose="020B0503020204020204" pitchFamily="34" charset="-122"/>
                <a:ea typeface="微软雅黑" panose="020B0503020204020204" pitchFamily="34" charset="-122"/>
              </a:rPr>
              <a:t>在任何函数中调用该实例，例如</a:t>
            </a:r>
            <a:r>
              <a:rPr lang="en-US" altLang="zh-CN" sz="1600" b="1" dirty="0" err="1">
                <a:solidFill>
                  <a:srgbClr val="10253F"/>
                </a:solidFill>
                <a:latin typeface="微软雅黑" panose="020B0503020204020204" pitchFamily="34" charset="-122"/>
                <a:ea typeface="微软雅黑" panose="020B0503020204020204" pitchFamily="34" charset="-122"/>
              </a:rPr>
              <a:t>wa.run</a:t>
            </a:r>
            <a:r>
              <a:rPr lang="en-US" altLang="zh-CN" sz="1600" b="1" dirty="0">
                <a:solidFill>
                  <a:srgbClr val="10253F"/>
                </a:solidFill>
                <a:latin typeface="微软雅黑" panose="020B0503020204020204" pitchFamily="34" charset="-122"/>
                <a:ea typeface="微软雅黑" panose="020B0503020204020204" pitchFamily="34" charset="-122"/>
              </a:rPr>
              <a:t>()</a:t>
            </a:r>
            <a:r>
              <a:rPr lang="zh-CN" altLang="en-US" sz="1600" b="1" dirty="0">
                <a:solidFill>
                  <a:srgbClr val="10253F"/>
                </a:solidFill>
                <a:latin typeface="微软雅黑" panose="020B0503020204020204" pitchFamily="34" charset="-122"/>
                <a:ea typeface="微软雅黑" panose="020B0503020204020204" pitchFamily="34" charset="-122"/>
              </a:rPr>
              <a:t>启动回测，</a:t>
            </a:r>
            <a:r>
              <a:rPr lang="en-US" altLang="zh-CN" sz="1600" b="1" dirty="0" err="1">
                <a:solidFill>
                  <a:srgbClr val="10253F"/>
                </a:solidFill>
                <a:latin typeface="微软雅黑" panose="020B0503020204020204" pitchFamily="34" charset="-122"/>
                <a:ea typeface="微软雅黑" panose="020B0503020204020204" pitchFamily="34" charset="-122"/>
              </a:rPr>
              <a:t>wa.history</a:t>
            </a:r>
            <a:r>
              <a:rPr lang="en-US" altLang="zh-CN" sz="1600" b="1" dirty="0">
                <a:solidFill>
                  <a:srgbClr val="10253F"/>
                </a:solidFill>
                <a:latin typeface="微软雅黑" panose="020B0503020204020204" pitchFamily="34" charset="-122"/>
                <a:ea typeface="微软雅黑" panose="020B0503020204020204" pitchFamily="34" charset="-122"/>
              </a:rPr>
              <a:t>()</a:t>
            </a:r>
            <a:r>
              <a:rPr lang="zh-CN" altLang="en-US" sz="1600" b="1" dirty="0">
                <a:solidFill>
                  <a:srgbClr val="10253F"/>
                </a:solidFill>
                <a:latin typeface="微软雅黑" panose="020B0503020204020204" pitchFamily="34" charset="-122"/>
                <a:ea typeface="微软雅黑" panose="020B0503020204020204" pitchFamily="34" charset="-122"/>
              </a:rPr>
              <a:t>获取历史行情，</a:t>
            </a:r>
            <a:r>
              <a:rPr lang="en-US" altLang="zh-CN" sz="1600" b="1" dirty="0" err="1">
                <a:solidFill>
                  <a:srgbClr val="10253F"/>
                </a:solidFill>
                <a:latin typeface="微软雅黑" panose="020B0503020204020204" pitchFamily="34" charset="-122"/>
                <a:ea typeface="微软雅黑" panose="020B0503020204020204" pitchFamily="34" charset="-122"/>
              </a:rPr>
              <a:t>wa.batch_order.change_to</a:t>
            </a:r>
            <a:r>
              <a:rPr lang="en-US" altLang="zh-CN" sz="1600" b="1" dirty="0">
                <a:solidFill>
                  <a:srgbClr val="10253F"/>
                </a:solidFill>
                <a:latin typeface="微软雅黑" panose="020B0503020204020204" pitchFamily="34" charset="-122"/>
                <a:ea typeface="微软雅黑" panose="020B0503020204020204" pitchFamily="34" charset="-122"/>
              </a:rPr>
              <a:t>()</a:t>
            </a:r>
            <a:r>
              <a:rPr lang="zh-CN" altLang="en-US" sz="1600" b="1" dirty="0">
                <a:solidFill>
                  <a:srgbClr val="10253F"/>
                </a:solidFill>
                <a:latin typeface="微软雅黑" panose="020B0503020204020204" pitchFamily="34" charset="-122"/>
                <a:ea typeface="微软雅黑" panose="020B0503020204020204" pitchFamily="34" charset="-122"/>
              </a:rPr>
              <a:t>进行批量下单等。</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775521" y="363296"/>
            <a:ext cx="203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3600" b="1">
                <a:solidFill>
                  <a:srgbClr val="002060"/>
                </a:solidFill>
                <a:latin typeface="黑体" panose="02010609060101010101" pitchFamily="49" charset="-122"/>
                <a:ea typeface="黑体" panose="02010609060101010101" pitchFamily="49" charset="-122"/>
                <a:cs typeface="+mj-cs"/>
              </a:defRPr>
            </a:lvl1pPr>
            <a:lvl2pPr eaLnBrk="0" hangingPunct="0">
              <a:defRPr sz="4400">
                <a:latin typeface="Arial" charset="0"/>
              </a:defRPr>
            </a:lvl2pPr>
            <a:lvl3pPr eaLnBrk="0" hangingPunct="0">
              <a:defRPr sz="4400">
                <a:latin typeface="Arial" charset="0"/>
              </a:defRPr>
            </a:lvl3pPr>
            <a:lvl4pPr eaLnBrk="0" hangingPunct="0">
              <a:defRPr sz="4400">
                <a:latin typeface="Arial" charset="0"/>
              </a:defRPr>
            </a:lvl4pPr>
            <a:lvl5pPr eaLnBrk="0" hangingPunct="0">
              <a:defRPr sz="4400">
                <a:latin typeface="Arial" charset="0"/>
              </a:defRPr>
            </a:lvl5pPr>
            <a:lvl6pPr marL="457200" fontAlgn="base">
              <a:spcBef>
                <a:spcPct val="0"/>
              </a:spcBef>
              <a:spcAft>
                <a:spcPct val="0"/>
              </a:spcAft>
              <a:defRPr sz="4400">
                <a:latin typeface="Arial" charset="0"/>
              </a:defRPr>
            </a:lvl6pPr>
            <a:lvl7pPr marL="914400" fontAlgn="base">
              <a:spcBef>
                <a:spcPct val="0"/>
              </a:spcBef>
              <a:spcAft>
                <a:spcPct val="0"/>
              </a:spcAft>
              <a:defRPr sz="4400">
                <a:latin typeface="Arial" charset="0"/>
              </a:defRPr>
            </a:lvl7pPr>
            <a:lvl8pPr marL="1371600" fontAlgn="base">
              <a:spcBef>
                <a:spcPct val="0"/>
              </a:spcBef>
              <a:spcAft>
                <a:spcPct val="0"/>
              </a:spcAft>
              <a:defRPr sz="4400">
                <a:latin typeface="Arial" charset="0"/>
              </a:defRPr>
            </a:lvl8pPr>
            <a:lvl9pPr marL="1828800" fontAlgn="base">
              <a:spcBef>
                <a:spcPct val="0"/>
              </a:spcBef>
              <a:spcAft>
                <a:spcPct val="0"/>
              </a:spcAft>
              <a:defRPr sz="4400">
                <a:latin typeface="Arial" charset="0"/>
              </a:defRPr>
            </a:lvl9pPr>
          </a:lstStyle>
          <a:p>
            <a:r>
              <a:rPr lang="zh-CN" altLang="en-US" dirty="0"/>
              <a:t>功能函数</a:t>
            </a:r>
          </a:p>
        </p:txBody>
      </p:sp>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47</a:t>
            </a:fld>
            <a:endParaRPr lang="en-US" altLang="zh-CN"/>
          </a:p>
        </p:txBody>
      </p:sp>
    </p:spTree>
    <p:extLst>
      <p:ext uri="{BB962C8B-B14F-4D97-AF65-F5344CB8AC3E}">
        <p14:creationId xmlns:p14="http://schemas.microsoft.com/office/powerpoint/2010/main" val="1160290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838199" y="948070"/>
            <a:ext cx="10210801"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842983" y="132026"/>
              <a:ext cx="1210588"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功能函数</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graphicFrame>
        <p:nvGraphicFramePr>
          <p:cNvPr id="3" name="图示 2"/>
          <p:cNvGraphicFramePr/>
          <p:nvPr>
            <p:extLst>
              <p:ext uri="{D42A27DB-BD31-4B8C-83A1-F6EECF244321}">
                <p14:modId xmlns:p14="http://schemas.microsoft.com/office/powerpoint/2010/main" val="220173788"/>
              </p:ext>
            </p:extLst>
          </p:nvPr>
        </p:nvGraphicFramePr>
        <p:xfrm>
          <a:off x="1676400" y="1669368"/>
          <a:ext cx="9067799" cy="4819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838199" y="1546727"/>
            <a:ext cx="2031325" cy="369332"/>
          </a:xfrm>
          <a:prstGeom prst="rect">
            <a:avLst/>
          </a:prstGeom>
          <a:noFill/>
        </p:spPr>
        <p:txBody>
          <a:bodyPr wrap="none" rtlCol="0">
            <a:spAutoFit/>
          </a:bodyPr>
          <a:lstStyle/>
          <a:p>
            <a:r>
              <a:rPr lang="zh-CN" altLang="en-US" b="1" dirty="0"/>
              <a:t>功能函数有四个：</a:t>
            </a:r>
          </a:p>
        </p:txBody>
      </p:sp>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48</a:t>
            </a:fld>
            <a:endParaRPr lang="en-US" altLang="zh-CN"/>
          </a:p>
        </p:txBody>
      </p:sp>
    </p:spTree>
    <p:extLst>
      <p:ext uri="{BB962C8B-B14F-4D97-AF65-F5344CB8AC3E}">
        <p14:creationId xmlns:p14="http://schemas.microsoft.com/office/powerpoint/2010/main" val="34286899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219200" y="948070"/>
            <a:ext cx="10058400"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842984" y="132026"/>
              <a:ext cx="1210588"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功能函数</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21" name="圆角矩形 20"/>
          <p:cNvSpPr/>
          <p:nvPr/>
        </p:nvSpPr>
        <p:spPr>
          <a:xfrm>
            <a:off x="1919536" y="1772816"/>
            <a:ext cx="8062664" cy="1310208"/>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b="1" dirty="0">
                <a:solidFill>
                  <a:srgbClr val="10253F"/>
                </a:solidFill>
                <a:latin typeface="微软雅黑" panose="020B0503020204020204" pitchFamily="34" charset="-122"/>
                <a:ea typeface="微软雅黑" panose="020B0503020204020204" pitchFamily="34" charset="-122"/>
              </a:rPr>
              <a:t>run(</a:t>
            </a:r>
            <a:r>
              <a:rPr lang="en-US" altLang="zh-CN" b="1" dirty="0" err="1">
                <a:solidFill>
                  <a:srgbClr val="10253F"/>
                </a:solidFill>
                <a:latin typeface="微软雅黑" panose="020B0503020204020204" pitchFamily="34" charset="-122"/>
                <a:ea typeface="微软雅黑" panose="020B0503020204020204" pitchFamily="34" charset="-122"/>
              </a:rPr>
              <a:t>show_process</a:t>
            </a:r>
            <a:r>
              <a:rPr lang="en-US" altLang="zh-CN" b="1" dirty="0">
                <a:solidFill>
                  <a:srgbClr val="10253F"/>
                </a:solidFill>
                <a:latin typeface="微软雅黑" panose="020B0503020204020204" pitchFamily="34" charset="-122"/>
                <a:ea typeface="微软雅黑" panose="020B0503020204020204" pitchFamily="34" charset="-122"/>
              </a:rPr>
              <a:t>=True)</a:t>
            </a:r>
            <a:r>
              <a:rPr lang="zh-CN" altLang="en-US" dirty="0">
                <a:solidFill>
                  <a:srgbClr val="10253F"/>
                </a:solidFill>
                <a:latin typeface="微软雅黑" panose="020B0503020204020204" pitchFamily="34" charset="-122"/>
                <a:ea typeface="微软雅黑" panose="020B0503020204020204" pitchFamily="34" charset="-122"/>
              </a:rPr>
              <a:t>，该函数用于启动回测；</a:t>
            </a:r>
            <a:endParaRPr lang="en-US" altLang="zh-CN" dirty="0">
              <a:solidFill>
                <a:srgbClr val="10253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solidFill>
                  <a:srgbClr val="10253F"/>
                </a:solidFill>
                <a:latin typeface="微软雅黑" panose="020B0503020204020204" pitchFamily="34" charset="-122"/>
                <a:ea typeface="微软雅黑" panose="020B0503020204020204" pitchFamily="34" charset="-122"/>
              </a:rPr>
              <a:t>run</a:t>
            </a:r>
            <a:r>
              <a:rPr lang="zh-CN" altLang="en-US" dirty="0">
                <a:solidFill>
                  <a:srgbClr val="10253F"/>
                </a:solidFill>
                <a:latin typeface="微软雅黑" panose="020B0503020204020204" pitchFamily="34" charset="-122"/>
                <a:ea typeface="微软雅黑" panose="020B0503020204020204" pitchFamily="34" charset="-122"/>
              </a:rPr>
              <a:t>函数有唯一参数</a:t>
            </a:r>
            <a:r>
              <a:rPr lang="en-US" altLang="zh-CN" dirty="0" err="1">
                <a:solidFill>
                  <a:srgbClr val="10253F"/>
                </a:solidFill>
                <a:latin typeface="微软雅黑" panose="020B0503020204020204" pitchFamily="34" charset="-122"/>
                <a:ea typeface="微软雅黑" panose="020B0503020204020204" pitchFamily="34" charset="-122"/>
              </a:rPr>
              <a:t>show_process</a:t>
            </a:r>
            <a:r>
              <a:rPr lang="zh-CN" altLang="en-US" dirty="0">
                <a:solidFill>
                  <a:srgbClr val="10253F"/>
                </a:solidFill>
                <a:latin typeface="微软雅黑" panose="020B0503020204020204" pitchFamily="34" charset="-122"/>
                <a:ea typeface="微软雅黑" panose="020B0503020204020204" pitchFamily="34" charset="-122"/>
              </a:rPr>
              <a:t>，为</a:t>
            </a:r>
            <a:r>
              <a:rPr lang="en-US" altLang="zh-CN" dirty="0" err="1">
                <a:solidFill>
                  <a:srgbClr val="10253F"/>
                </a:solidFill>
                <a:latin typeface="微软雅黑" panose="020B0503020204020204" pitchFamily="34" charset="-122"/>
                <a:ea typeface="微软雅黑" panose="020B0503020204020204" pitchFamily="34" charset="-122"/>
              </a:rPr>
              <a:t>bool</a:t>
            </a:r>
            <a:r>
              <a:rPr lang="zh-CN" altLang="en-US" dirty="0">
                <a:solidFill>
                  <a:srgbClr val="10253F"/>
                </a:solidFill>
                <a:latin typeface="微软雅黑" panose="020B0503020204020204" pitchFamily="34" charset="-122"/>
                <a:ea typeface="微软雅黑" panose="020B0503020204020204" pitchFamily="34" charset="-122"/>
              </a:rPr>
              <a:t>类型，设置是否</a:t>
            </a:r>
            <a:r>
              <a:rPr lang="zh-CN" altLang="en-US" sz="2400" dirty="0">
                <a:solidFill>
                  <a:srgbClr val="10253F"/>
                </a:solidFill>
                <a:latin typeface="微软雅黑" panose="020B0503020204020204" pitchFamily="34" charset="-122"/>
                <a:ea typeface="微软雅黑" panose="020B0503020204020204" pitchFamily="34" charset="-122"/>
              </a:rPr>
              <a:t>显示</a:t>
            </a:r>
            <a:r>
              <a:rPr lang="zh-CN" altLang="en-US" dirty="0">
                <a:solidFill>
                  <a:srgbClr val="10253F"/>
                </a:solidFill>
                <a:latin typeface="微软雅黑" panose="020B0503020204020204" pitchFamily="34" charset="-122"/>
                <a:ea typeface="微软雅黑" panose="020B0503020204020204" pitchFamily="34" charset="-122"/>
              </a:rPr>
              <a:t>动态生成回测曲线；</a:t>
            </a:r>
            <a:endParaRPr lang="en-US" altLang="zh-CN" dirty="0">
              <a:solidFill>
                <a:srgbClr val="10253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10253F"/>
                </a:solidFill>
                <a:latin typeface="微软雅黑" panose="020B0503020204020204" pitchFamily="34" charset="-122"/>
                <a:ea typeface="微软雅黑" panose="020B0503020204020204" pitchFamily="34" charset="-122"/>
              </a:rPr>
              <a:t>代码用法：</a:t>
            </a:r>
            <a:r>
              <a:rPr lang="en-US" altLang="zh-CN" dirty="0">
                <a:solidFill>
                  <a:srgbClr val="10253F"/>
                </a:solidFill>
                <a:latin typeface="微软雅黑" panose="020B0503020204020204" pitchFamily="34" charset="-122"/>
                <a:ea typeface="微软雅黑" panose="020B0503020204020204" pitchFamily="34" charset="-122"/>
              </a:rPr>
              <a:t>res = </a:t>
            </a:r>
            <a:r>
              <a:rPr lang="en-US" altLang="zh-CN" dirty="0" err="1">
                <a:solidFill>
                  <a:srgbClr val="10253F"/>
                </a:solidFill>
                <a:latin typeface="微软雅黑" panose="020B0503020204020204" pitchFamily="34" charset="-122"/>
                <a:ea typeface="微软雅黑" panose="020B0503020204020204" pitchFamily="34" charset="-122"/>
              </a:rPr>
              <a:t>wa.run</a:t>
            </a:r>
            <a:r>
              <a:rPr lang="en-US" altLang="zh-CN" dirty="0">
                <a:solidFill>
                  <a:srgbClr val="10253F"/>
                </a:solidFill>
                <a:latin typeface="微软雅黑" panose="020B0503020204020204" pitchFamily="34" charset="-122"/>
                <a:ea typeface="微软雅黑" panose="020B0503020204020204" pitchFamily="34" charset="-122"/>
              </a:rPr>
              <a:t>(</a:t>
            </a:r>
            <a:r>
              <a:rPr lang="en-US" altLang="zh-CN" dirty="0" err="1">
                <a:solidFill>
                  <a:srgbClr val="10253F"/>
                </a:solidFill>
                <a:latin typeface="微软雅黑" panose="020B0503020204020204" pitchFamily="34" charset="-122"/>
                <a:ea typeface="微软雅黑" panose="020B0503020204020204" pitchFamily="34" charset="-122"/>
              </a:rPr>
              <a:t>show_progress</a:t>
            </a:r>
            <a:r>
              <a:rPr lang="en-US" altLang="zh-CN" dirty="0">
                <a:solidFill>
                  <a:srgbClr val="10253F"/>
                </a:solidFill>
                <a:latin typeface="微软雅黑" panose="020B0503020204020204" pitchFamily="34" charset="-122"/>
                <a:ea typeface="微软雅黑" panose="020B0503020204020204" pitchFamily="34" charset="-122"/>
              </a:rPr>
              <a:t>=True)</a:t>
            </a:r>
          </a:p>
        </p:txBody>
      </p:sp>
      <p:sp>
        <p:nvSpPr>
          <p:cNvPr id="12" name="圆角矩形 11"/>
          <p:cNvSpPr/>
          <p:nvPr/>
        </p:nvSpPr>
        <p:spPr>
          <a:xfrm>
            <a:off x="1919536" y="3310049"/>
            <a:ext cx="7884876" cy="2473424"/>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dirty="0">
                <a:solidFill>
                  <a:srgbClr val="10253F"/>
                </a:solidFill>
                <a:latin typeface="微软雅黑" panose="020B0503020204020204" pitchFamily="34" charset="-122"/>
                <a:ea typeface="微软雅黑" panose="020B0503020204020204" pitchFamily="34" charset="-122"/>
              </a:rPr>
              <a:t>证券池切换函数：</a:t>
            </a:r>
            <a:r>
              <a:rPr lang="en-US" altLang="zh-CN" b="1" dirty="0" err="1">
                <a:solidFill>
                  <a:srgbClr val="10253F"/>
                </a:solidFill>
                <a:latin typeface="微软雅黑" panose="020B0503020204020204" pitchFamily="34" charset="-122"/>
                <a:ea typeface="微软雅黑" panose="020B0503020204020204" pitchFamily="34" charset="-122"/>
              </a:rPr>
              <a:t>change_securities</a:t>
            </a:r>
            <a:r>
              <a:rPr lang="en-US" altLang="zh-CN" b="1" dirty="0">
                <a:solidFill>
                  <a:srgbClr val="10253F"/>
                </a:solidFill>
                <a:latin typeface="微软雅黑" panose="020B0503020204020204" pitchFamily="34" charset="-122"/>
                <a:ea typeface="微软雅黑" panose="020B0503020204020204" pitchFamily="34" charset="-122"/>
              </a:rPr>
              <a:t>(</a:t>
            </a:r>
            <a:r>
              <a:rPr lang="en-US" altLang="zh-CN" b="1" dirty="0" err="1">
                <a:solidFill>
                  <a:srgbClr val="10253F"/>
                </a:solidFill>
                <a:latin typeface="微软雅黑" panose="020B0503020204020204" pitchFamily="34" charset="-122"/>
                <a:ea typeface="微软雅黑" panose="020B0503020204020204" pitchFamily="34" charset="-122"/>
              </a:rPr>
              <a:t>code_list</a:t>
            </a:r>
            <a:r>
              <a:rPr lang="en-US" altLang="zh-CN" b="1" dirty="0">
                <a:solidFill>
                  <a:srgbClr val="10253F"/>
                </a:solidFill>
                <a:latin typeface="微软雅黑" panose="020B0503020204020204" pitchFamily="34" charset="-122"/>
                <a:ea typeface="微软雅黑" panose="020B0503020204020204" pitchFamily="34" charset="-122"/>
              </a:rPr>
              <a:t>) </a:t>
            </a:r>
          </a:p>
          <a:p>
            <a:pPr marL="285750" indent="-285750">
              <a:buFont typeface="Arial" panose="020B0604020202020204" pitchFamily="34" charset="0"/>
              <a:buChar char="•"/>
            </a:pPr>
            <a:r>
              <a:rPr lang="zh-CN" altLang="en-US" dirty="0">
                <a:solidFill>
                  <a:srgbClr val="10253F"/>
                </a:solidFill>
                <a:latin typeface="微软雅黑" panose="020B0503020204020204" pitchFamily="34" charset="-122"/>
                <a:ea typeface="微软雅黑" panose="020B0503020204020204" pitchFamily="34" charset="-122"/>
              </a:rPr>
              <a:t>该函数用于在回测过程中改变证券池</a:t>
            </a:r>
            <a:r>
              <a:rPr lang="en-US" altLang="zh-CN" dirty="0">
                <a:solidFill>
                  <a:srgbClr val="10253F"/>
                </a:solidFill>
                <a:latin typeface="微软雅黑" panose="020B0503020204020204" pitchFamily="34" charset="-122"/>
                <a:ea typeface="微软雅黑" panose="020B0503020204020204" pitchFamily="34" charset="-122"/>
              </a:rPr>
              <a:t>(</a:t>
            </a:r>
            <a:r>
              <a:rPr lang="zh-CN" altLang="en-US" dirty="0">
                <a:solidFill>
                  <a:srgbClr val="10253F"/>
                </a:solidFill>
                <a:latin typeface="微软雅黑" panose="020B0503020204020204" pitchFamily="34" charset="-122"/>
                <a:ea typeface="微软雅黑" panose="020B0503020204020204" pitchFamily="34" charset="-122"/>
              </a:rPr>
              <a:t>即</a:t>
            </a:r>
            <a:r>
              <a:rPr lang="en-US" altLang="zh-CN" dirty="0" err="1">
                <a:solidFill>
                  <a:srgbClr val="10253F"/>
                </a:solidFill>
                <a:latin typeface="微软雅黑" panose="020B0503020204020204" pitchFamily="34" charset="-122"/>
                <a:ea typeface="微软雅黑" panose="020B0503020204020204" pitchFamily="34" charset="-122"/>
              </a:rPr>
              <a:t>context.securities</a:t>
            </a:r>
            <a:r>
              <a:rPr lang="en-US" altLang="zh-CN" dirty="0">
                <a:solidFill>
                  <a:srgbClr val="10253F"/>
                </a:solidFill>
                <a:latin typeface="微软雅黑" panose="020B0503020204020204" pitchFamily="34" charset="-122"/>
                <a:ea typeface="微软雅黑" panose="020B0503020204020204" pitchFamily="34" charset="-122"/>
              </a:rPr>
              <a:t>)</a:t>
            </a:r>
            <a:r>
              <a:rPr lang="zh-CN" altLang="en-US" dirty="0">
                <a:solidFill>
                  <a:srgbClr val="10253F"/>
                </a:solidFill>
                <a:latin typeface="微软雅黑" panose="020B0503020204020204" pitchFamily="34" charset="-122"/>
                <a:ea typeface="微软雅黑" panose="020B0503020204020204" pitchFamily="34" charset="-122"/>
              </a:rPr>
              <a:t>，在多因子选股等应用场景中，</a:t>
            </a:r>
          </a:p>
          <a:p>
            <a:r>
              <a:rPr lang="zh-CN" altLang="en-US" dirty="0">
                <a:solidFill>
                  <a:srgbClr val="10253F"/>
                </a:solidFill>
                <a:latin typeface="微软雅黑" panose="020B0503020204020204" pitchFamily="34" charset="-122"/>
                <a:ea typeface="微软雅黑" panose="020B0503020204020204" pitchFamily="34" charset="-122"/>
              </a:rPr>
              <a:t>每一期选择的股票都不一样，可使用该函数来将每一期的选股结果加入到证券池中，以便能正常接收行情和下单交易。</a:t>
            </a:r>
            <a:endParaRPr lang="en-US" altLang="zh-CN" b="1" dirty="0">
              <a:solidFill>
                <a:srgbClr val="10253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10253F"/>
                </a:solidFill>
                <a:latin typeface="微软雅黑" panose="020B0503020204020204" pitchFamily="34" charset="-122"/>
                <a:ea typeface="微软雅黑" panose="020B0503020204020204" pitchFamily="34" charset="-122"/>
              </a:rPr>
              <a:t>该函数有唯一参数</a:t>
            </a:r>
            <a:r>
              <a:rPr lang="en-US" altLang="zh-CN" dirty="0" err="1">
                <a:solidFill>
                  <a:srgbClr val="10253F"/>
                </a:solidFill>
                <a:latin typeface="微软雅黑" panose="020B0503020204020204" pitchFamily="34" charset="-122"/>
                <a:ea typeface="微软雅黑" panose="020B0503020204020204" pitchFamily="34" charset="-122"/>
              </a:rPr>
              <a:t>code_list</a:t>
            </a:r>
            <a:r>
              <a:rPr lang="zh-CN" altLang="en-US" dirty="0">
                <a:solidFill>
                  <a:srgbClr val="10253F"/>
                </a:solidFill>
                <a:latin typeface="微软雅黑" panose="020B0503020204020204" pitchFamily="34" charset="-122"/>
                <a:ea typeface="微软雅黑" panose="020B0503020204020204" pitchFamily="34" charset="-122"/>
              </a:rPr>
              <a:t>，为</a:t>
            </a:r>
            <a:r>
              <a:rPr lang="en-US" altLang="zh-CN" dirty="0">
                <a:solidFill>
                  <a:srgbClr val="10253F"/>
                </a:solidFill>
                <a:latin typeface="微软雅黑" panose="020B0503020204020204" pitchFamily="34" charset="-122"/>
                <a:ea typeface="微软雅黑" panose="020B0503020204020204" pitchFamily="34" charset="-122"/>
              </a:rPr>
              <a:t>list</a:t>
            </a:r>
            <a:r>
              <a:rPr lang="zh-CN" altLang="en-US" dirty="0">
                <a:solidFill>
                  <a:srgbClr val="10253F"/>
                </a:solidFill>
                <a:latin typeface="微软雅黑" panose="020B0503020204020204" pitchFamily="34" charset="-122"/>
                <a:ea typeface="微软雅黑" panose="020B0503020204020204" pitchFamily="34" charset="-122"/>
              </a:rPr>
              <a:t>类型，如</a:t>
            </a:r>
            <a:r>
              <a:rPr lang="en-US" altLang="zh-CN" dirty="0">
                <a:solidFill>
                  <a:srgbClr val="10253F"/>
                </a:solidFill>
                <a:latin typeface="微软雅黑" panose="020B0503020204020204" pitchFamily="34" charset="-122"/>
                <a:ea typeface="微软雅黑" panose="020B0503020204020204" pitchFamily="34" charset="-122"/>
              </a:rPr>
              <a:t>[‘000001.SZ’ , ’IF.CFE’]</a:t>
            </a:r>
            <a:r>
              <a:rPr lang="zh-CN" altLang="en-US" dirty="0">
                <a:solidFill>
                  <a:srgbClr val="10253F"/>
                </a:solidFill>
                <a:latin typeface="微软雅黑" panose="020B0503020204020204" pitchFamily="34" charset="-122"/>
                <a:ea typeface="微软雅黑" panose="020B0503020204020204" pitchFamily="34" charset="-122"/>
              </a:rPr>
              <a:t>，用于设置证券池中包含哪些证券。</a:t>
            </a:r>
            <a:endParaRPr lang="en-US" altLang="zh-CN" dirty="0">
              <a:solidFill>
                <a:srgbClr val="10253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10253F"/>
                </a:solidFill>
                <a:latin typeface="微软雅黑" panose="020B0503020204020204" pitchFamily="34" charset="-122"/>
                <a:ea typeface="微软雅黑" panose="020B0503020204020204" pitchFamily="34" charset="-122"/>
              </a:rPr>
              <a:t>代码用法：</a:t>
            </a:r>
            <a:r>
              <a:rPr lang="en-US" altLang="zh-CN" dirty="0" err="1">
                <a:solidFill>
                  <a:srgbClr val="10253F"/>
                </a:solidFill>
                <a:latin typeface="微软雅黑" panose="020B0503020204020204" pitchFamily="34" charset="-122"/>
                <a:ea typeface="微软雅黑" panose="020B0503020204020204" pitchFamily="34" charset="-122"/>
              </a:rPr>
              <a:t>is_success</a:t>
            </a:r>
            <a:r>
              <a:rPr lang="en-US" altLang="zh-CN" dirty="0">
                <a:solidFill>
                  <a:srgbClr val="10253F"/>
                </a:solidFill>
                <a:latin typeface="微软雅黑" panose="020B0503020204020204" pitchFamily="34" charset="-122"/>
                <a:ea typeface="微软雅黑" panose="020B0503020204020204" pitchFamily="34" charset="-122"/>
              </a:rPr>
              <a:t>, </a:t>
            </a:r>
            <a:r>
              <a:rPr lang="en-US" altLang="zh-CN" dirty="0" err="1">
                <a:solidFill>
                  <a:srgbClr val="10253F"/>
                </a:solidFill>
                <a:latin typeface="微软雅黑" panose="020B0503020204020204" pitchFamily="34" charset="-122"/>
                <a:ea typeface="微软雅黑" panose="020B0503020204020204" pitchFamily="34" charset="-122"/>
              </a:rPr>
              <a:t>bar_data</a:t>
            </a:r>
            <a:r>
              <a:rPr lang="en-US" altLang="zh-CN" dirty="0">
                <a:solidFill>
                  <a:srgbClr val="10253F"/>
                </a:solidFill>
                <a:latin typeface="微软雅黑" panose="020B0503020204020204" pitchFamily="34" charset="-122"/>
                <a:ea typeface="微软雅黑" panose="020B0503020204020204" pitchFamily="34" charset="-122"/>
              </a:rPr>
              <a:t>=</a:t>
            </a:r>
            <a:r>
              <a:rPr lang="en-US" altLang="zh-CN" dirty="0" err="1">
                <a:solidFill>
                  <a:srgbClr val="10253F"/>
                </a:solidFill>
                <a:latin typeface="微软雅黑" panose="020B0503020204020204" pitchFamily="34" charset="-122"/>
                <a:ea typeface="微软雅黑" panose="020B0503020204020204" pitchFamily="34" charset="-122"/>
              </a:rPr>
              <a:t>wa.change_securities</a:t>
            </a:r>
            <a:r>
              <a:rPr lang="en-US" altLang="zh-CN" dirty="0">
                <a:solidFill>
                  <a:srgbClr val="10253F"/>
                </a:solidFill>
                <a:latin typeface="微软雅黑" panose="020B0503020204020204" pitchFamily="34" charset="-122"/>
                <a:ea typeface="微软雅黑" panose="020B0503020204020204" pitchFamily="34" charset="-122"/>
              </a:rPr>
              <a:t>(</a:t>
            </a:r>
            <a:r>
              <a:rPr lang="en-US" altLang="zh-CN" dirty="0" err="1">
                <a:solidFill>
                  <a:srgbClr val="10253F"/>
                </a:solidFill>
                <a:latin typeface="微软雅黑" panose="020B0503020204020204" pitchFamily="34" charset="-122"/>
                <a:ea typeface="微软雅黑" panose="020B0503020204020204" pitchFamily="34" charset="-122"/>
              </a:rPr>
              <a:t>code_list</a:t>
            </a:r>
            <a:r>
              <a:rPr lang="en-US" altLang="zh-CN" dirty="0">
                <a:solidFill>
                  <a:srgbClr val="10253F"/>
                </a:solidFill>
                <a:latin typeface="微软雅黑" panose="020B0503020204020204" pitchFamily="34" charset="-122"/>
                <a:ea typeface="微软雅黑" panose="020B0503020204020204" pitchFamily="34" charset="-122"/>
              </a:rPr>
              <a:t>)</a:t>
            </a:r>
          </a:p>
          <a:p>
            <a:endParaRPr lang="en-US" altLang="zh-CN" dirty="0">
              <a:solidFill>
                <a:srgbClr val="10253F"/>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49</a:t>
            </a:fld>
            <a:endParaRPr lang="en-US" altLang="zh-CN"/>
          </a:p>
        </p:txBody>
      </p:sp>
    </p:spTree>
    <p:extLst>
      <p:ext uri="{BB962C8B-B14F-4D97-AF65-F5344CB8AC3E}">
        <p14:creationId xmlns:p14="http://schemas.microsoft.com/office/powerpoint/2010/main" val="3963141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7529" y="632883"/>
            <a:ext cx="52806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3600" b="1">
                <a:solidFill>
                  <a:srgbClr val="002060"/>
                </a:solidFill>
                <a:latin typeface="黑体" panose="02010609060101010101" pitchFamily="49" charset="-122"/>
                <a:ea typeface="黑体" panose="02010609060101010101" pitchFamily="49" charset="-122"/>
                <a:cs typeface="+mj-cs"/>
              </a:defRPr>
            </a:lvl1pPr>
            <a:lvl2pPr eaLnBrk="0" hangingPunct="0">
              <a:defRPr sz="4400">
                <a:latin typeface="Arial" charset="0"/>
              </a:defRPr>
            </a:lvl2pPr>
            <a:lvl3pPr eaLnBrk="0" hangingPunct="0">
              <a:defRPr sz="4400">
                <a:latin typeface="Arial" charset="0"/>
              </a:defRPr>
            </a:lvl3pPr>
            <a:lvl4pPr eaLnBrk="0" hangingPunct="0">
              <a:defRPr sz="4400">
                <a:latin typeface="Arial" charset="0"/>
              </a:defRPr>
            </a:lvl4pPr>
            <a:lvl5pPr eaLnBrk="0" hangingPunct="0">
              <a:defRPr sz="4400">
                <a:latin typeface="Arial" charset="0"/>
              </a:defRPr>
            </a:lvl5pPr>
            <a:lvl6pPr marL="457200" fontAlgn="base">
              <a:spcBef>
                <a:spcPct val="0"/>
              </a:spcBef>
              <a:spcAft>
                <a:spcPct val="0"/>
              </a:spcAft>
              <a:defRPr sz="4400">
                <a:latin typeface="Arial" charset="0"/>
              </a:defRPr>
            </a:lvl6pPr>
            <a:lvl7pPr marL="914400" fontAlgn="base">
              <a:spcBef>
                <a:spcPct val="0"/>
              </a:spcBef>
              <a:spcAft>
                <a:spcPct val="0"/>
              </a:spcAft>
              <a:defRPr sz="4400">
                <a:latin typeface="Arial" charset="0"/>
              </a:defRPr>
            </a:lvl7pPr>
            <a:lvl8pPr marL="1371600" fontAlgn="base">
              <a:spcBef>
                <a:spcPct val="0"/>
              </a:spcBef>
              <a:spcAft>
                <a:spcPct val="0"/>
              </a:spcAft>
              <a:defRPr sz="4400">
                <a:latin typeface="Arial" charset="0"/>
              </a:defRPr>
            </a:lvl8pPr>
            <a:lvl9pPr marL="1828800" fontAlgn="base">
              <a:spcBef>
                <a:spcPct val="0"/>
              </a:spcBef>
              <a:spcAft>
                <a:spcPct val="0"/>
              </a:spcAft>
              <a:defRPr sz="4400">
                <a:latin typeface="Arial" charset="0"/>
              </a:defRPr>
            </a:lvl9pPr>
          </a:lstStyle>
          <a:p>
            <a:r>
              <a:rPr lang="zh-CN" altLang="en-US" dirty="0"/>
              <a:t>量化投资策略验证与风控</a:t>
            </a:r>
            <a:endParaRPr lang="zh-CN" altLang="zh-CN" dirty="0"/>
          </a:p>
        </p:txBody>
      </p:sp>
      <p:sp>
        <p:nvSpPr>
          <p:cNvPr id="2" name="矩形 1"/>
          <p:cNvSpPr/>
          <p:nvPr/>
        </p:nvSpPr>
        <p:spPr>
          <a:xfrm>
            <a:off x="1981200" y="1340769"/>
            <a:ext cx="7543799" cy="5262979"/>
          </a:xfrm>
          <a:prstGeom prst="rect">
            <a:avLst/>
          </a:prstGeom>
        </p:spPr>
        <p:txBody>
          <a:bodyPr wrap="square">
            <a:spAutoFit/>
          </a:bodyPr>
          <a:lstStyle/>
          <a:p>
            <a:pPr>
              <a:lnSpc>
                <a:spcPct val="200000"/>
              </a:lnSpc>
            </a:pPr>
            <a:r>
              <a:rPr lang="zh-CN" altLang="en-US" sz="2400" dirty="0">
                <a:latin typeface="微软雅黑" pitchFamily="34" charset="-122"/>
                <a:ea typeface="微软雅黑" pitchFamily="34" charset="-122"/>
              </a:rPr>
              <a:t>策略的标准和绩效陷阱</a:t>
            </a:r>
            <a:endParaRPr lang="en-US" altLang="zh-CN" sz="2400" dirty="0">
              <a:latin typeface="微软雅黑" pitchFamily="34" charset="-122"/>
              <a:ea typeface="微软雅黑" pitchFamily="34" charset="-122"/>
            </a:endParaRPr>
          </a:p>
          <a:p>
            <a:pPr marL="800100" lvl="1" indent="-342900">
              <a:lnSpc>
                <a:spcPct val="200000"/>
              </a:lnSpc>
              <a:buFont typeface="+mj-lt"/>
              <a:buAutoNum type="alphaLcPeriod"/>
            </a:pPr>
            <a:r>
              <a:rPr lang="zh-CN" altLang="en-US" dirty="0">
                <a:latin typeface="微软雅黑" pitchFamily="34" charset="-122"/>
                <a:ea typeface="微软雅黑" pitchFamily="34" charset="-122"/>
              </a:rPr>
              <a:t>基准指数</a:t>
            </a:r>
            <a:endParaRPr lang="en-US" altLang="zh-CN" dirty="0">
              <a:latin typeface="微软雅黑" pitchFamily="34" charset="-122"/>
              <a:ea typeface="微软雅黑" pitchFamily="34" charset="-122"/>
            </a:endParaRPr>
          </a:p>
          <a:p>
            <a:pPr marL="800100" lvl="1" indent="-342900">
              <a:lnSpc>
                <a:spcPct val="200000"/>
              </a:lnSpc>
              <a:buFont typeface="+mj-lt"/>
              <a:buAutoNum type="alphaLcPeriod"/>
            </a:pPr>
            <a:r>
              <a:rPr lang="zh-CN" altLang="en-US" dirty="0">
                <a:latin typeface="微软雅黑" pitchFamily="34" charset="-122"/>
                <a:ea typeface="微软雅黑" pitchFamily="34" charset="-122"/>
              </a:rPr>
              <a:t>回报的连续性</a:t>
            </a:r>
            <a:endParaRPr lang="en-US" altLang="zh-CN" dirty="0">
              <a:latin typeface="微软雅黑" pitchFamily="34" charset="-122"/>
              <a:ea typeface="微软雅黑" pitchFamily="34" charset="-122"/>
            </a:endParaRPr>
          </a:p>
          <a:p>
            <a:pPr marL="800100" lvl="1" indent="-342900">
              <a:lnSpc>
                <a:spcPct val="200000"/>
              </a:lnSpc>
              <a:buFont typeface="+mj-lt"/>
              <a:buAutoNum type="alphaLcPeriod"/>
            </a:pPr>
            <a:r>
              <a:rPr lang="zh-CN" altLang="en-US" dirty="0">
                <a:latin typeface="微软雅黑" pitchFamily="34" charset="-122"/>
                <a:ea typeface="微软雅黑" pitchFamily="34" charset="-122"/>
              </a:rPr>
              <a:t>夏普比率</a:t>
            </a:r>
            <a:endParaRPr lang="en-US" altLang="zh-CN" dirty="0">
              <a:latin typeface="微软雅黑" pitchFamily="34" charset="-122"/>
              <a:ea typeface="微软雅黑" pitchFamily="34" charset="-122"/>
            </a:endParaRPr>
          </a:p>
          <a:p>
            <a:pPr marL="800100" lvl="1" indent="-342900">
              <a:lnSpc>
                <a:spcPct val="200000"/>
              </a:lnSpc>
              <a:buFont typeface="+mj-lt"/>
              <a:buAutoNum type="alphaLcPeriod"/>
            </a:pPr>
            <a:r>
              <a:rPr lang="zh-CN" altLang="en-US" dirty="0">
                <a:latin typeface="微软雅黑" pitchFamily="34" charset="-122"/>
                <a:ea typeface="微软雅黑" pitchFamily="34" charset="-122"/>
              </a:rPr>
              <a:t>最大回撤（区间）</a:t>
            </a:r>
            <a:endParaRPr lang="en-US" altLang="zh-CN" dirty="0">
              <a:latin typeface="微软雅黑" pitchFamily="34" charset="-122"/>
              <a:ea typeface="微软雅黑" pitchFamily="34" charset="-122"/>
            </a:endParaRPr>
          </a:p>
          <a:p>
            <a:pPr marL="800100" lvl="1" indent="-342900">
              <a:lnSpc>
                <a:spcPct val="200000"/>
              </a:lnSpc>
              <a:buFont typeface="+mj-lt"/>
              <a:buAutoNum type="alphaLcPeriod"/>
            </a:pPr>
            <a:r>
              <a:rPr lang="zh-CN" altLang="en-US" dirty="0">
                <a:latin typeface="微软雅黑" pitchFamily="34" charset="-122"/>
                <a:ea typeface="微软雅黑" pitchFamily="34" charset="-122"/>
              </a:rPr>
              <a:t>交易费用（频率）</a:t>
            </a:r>
            <a:endParaRPr lang="en-US" altLang="zh-CN" dirty="0">
              <a:latin typeface="微软雅黑" pitchFamily="34" charset="-122"/>
              <a:ea typeface="微软雅黑" pitchFamily="34" charset="-122"/>
            </a:endParaRPr>
          </a:p>
          <a:p>
            <a:pPr marL="800100" lvl="1" indent="-342900">
              <a:lnSpc>
                <a:spcPct val="200000"/>
              </a:lnSpc>
              <a:buFont typeface="+mj-lt"/>
              <a:buAutoNum type="alphaLcPeriod"/>
            </a:pPr>
            <a:r>
              <a:rPr lang="zh-CN" altLang="en-US" dirty="0">
                <a:latin typeface="微软雅黑" pitchFamily="34" charset="-122"/>
                <a:ea typeface="微软雅黑" pitchFamily="34" charset="-122"/>
              </a:rPr>
              <a:t>生存期偏差</a:t>
            </a:r>
            <a:endParaRPr lang="en-US" altLang="zh-CN" dirty="0">
              <a:latin typeface="微软雅黑" pitchFamily="34" charset="-122"/>
              <a:ea typeface="微软雅黑" pitchFamily="34" charset="-122"/>
            </a:endParaRPr>
          </a:p>
          <a:p>
            <a:pPr marL="800100" lvl="1" indent="-342900">
              <a:lnSpc>
                <a:spcPct val="200000"/>
              </a:lnSpc>
              <a:buFont typeface="+mj-lt"/>
              <a:buAutoNum type="alphaLcPeriod"/>
            </a:pPr>
            <a:r>
              <a:rPr lang="zh-CN" altLang="en-US" dirty="0">
                <a:latin typeface="微软雅黑" pitchFamily="34" charset="-122"/>
                <a:ea typeface="微软雅黑" pitchFamily="34" charset="-122"/>
              </a:rPr>
              <a:t>市场结构转换</a:t>
            </a:r>
            <a:endParaRPr lang="en-US" altLang="zh-CN" dirty="0">
              <a:latin typeface="微软雅黑" pitchFamily="34" charset="-122"/>
              <a:ea typeface="微软雅黑" pitchFamily="34" charset="-122"/>
            </a:endParaRPr>
          </a:p>
          <a:p>
            <a:pPr marL="800100" lvl="1" indent="-342900">
              <a:lnSpc>
                <a:spcPct val="200000"/>
              </a:lnSpc>
              <a:buFont typeface="+mj-lt"/>
              <a:buAutoNum type="alphaLcPeriod"/>
            </a:pPr>
            <a:r>
              <a:rPr lang="zh-CN" altLang="en-US" dirty="0">
                <a:latin typeface="微软雅黑" pitchFamily="34" charset="-122"/>
                <a:ea typeface="微软雅黑" pitchFamily="34" charset="-122"/>
              </a:rPr>
              <a:t>数据过拟合偏差</a:t>
            </a:r>
            <a:endParaRPr lang="en-US" altLang="zh-CN" dirty="0">
              <a:latin typeface="微软雅黑" pitchFamily="34" charset="-122"/>
              <a:ea typeface="微软雅黑" pitchFamily="34" charset="-122"/>
            </a:endParaRPr>
          </a:p>
        </p:txBody>
      </p:sp>
      <p:sp>
        <p:nvSpPr>
          <p:cNvPr id="3" name="灯片编号占位符 2"/>
          <p:cNvSpPr>
            <a:spLocks noGrp="1"/>
          </p:cNvSpPr>
          <p:nvPr>
            <p:ph type="sldNum" sz="quarter" idx="11"/>
          </p:nvPr>
        </p:nvSpPr>
        <p:spPr/>
        <p:txBody>
          <a:bodyPr/>
          <a:lstStyle/>
          <a:p>
            <a:pPr>
              <a:defRPr/>
            </a:pPr>
            <a:fld id="{A8C5981C-6A23-4505-AE95-9F123E8C125D}" type="slidenum">
              <a:rPr lang="en-US" altLang="zh-CN" smtClean="0"/>
              <a:pPr>
                <a:defRPr/>
              </a:pPr>
              <a:t>5</a:t>
            </a:fld>
            <a:endParaRPr lang="en-US" altLang="zh-CN"/>
          </a:p>
        </p:txBody>
      </p:sp>
    </p:spTree>
    <p:custDataLst>
      <p:tags r:id="rId1"/>
    </p:custDataLst>
    <p:extLst>
      <p:ext uri="{BB962C8B-B14F-4D97-AF65-F5344CB8AC3E}">
        <p14:creationId xmlns:p14="http://schemas.microsoft.com/office/powerpoint/2010/main" val="22231770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716280" y="948070"/>
            <a:ext cx="10713720"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842983" y="132026"/>
              <a:ext cx="1210588"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功能函数</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21" name="圆角矩形 20"/>
          <p:cNvSpPr/>
          <p:nvPr/>
        </p:nvSpPr>
        <p:spPr>
          <a:xfrm>
            <a:off x="716280" y="1648588"/>
            <a:ext cx="10896600" cy="4800466"/>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计划任务设置函数</a:t>
            </a:r>
            <a:r>
              <a:rPr lang="en-US" altLang="zh-CN" sz="1600" b="1" dirty="0">
                <a:solidFill>
                  <a:srgbClr val="10253F"/>
                </a:solidFill>
                <a:latin typeface="微软雅黑" panose="020B0503020204020204" pitchFamily="34" charset="-122"/>
                <a:ea typeface="微软雅黑" panose="020B0503020204020204" pitchFamily="34" charset="-122"/>
              </a:rPr>
              <a:t>schedule(</a:t>
            </a:r>
            <a:r>
              <a:rPr lang="en-US" altLang="zh-CN" sz="1600" b="1" dirty="0" err="1">
                <a:solidFill>
                  <a:srgbClr val="10253F"/>
                </a:solidFill>
                <a:latin typeface="微软雅黑" panose="020B0503020204020204" pitchFamily="34" charset="-122"/>
                <a:ea typeface="微软雅黑" panose="020B0503020204020204" pitchFamily="34" charset="-122"/>
              </a:rPr>
              <a:t>schedule_func</a:t>
            </a:r>
            <a:r>
              <a:rPr lang="en-US" altLang="zh-CN" sz="1600" b="1" dirty="0">
                <a:solidFill>
                  <a:srgbClr val="10253F"/>
                </a:solidFill>
                <a:latin typeface="微软雅黑" panose="020B0503020204020204" pitchFamily="34" charset="-122"/>
                <a:ea typeface="微软雅黑" panose="020B0503020204020204" pitchFamily="34" charset="-122"/>
              </a:rPr>
              <a:t>, period, offset = 0, market='SH')</a:t>
            </a:r>
          </a:p>
          <a:p>
            <a:pPr marL="285750" indent="-285750">
              <a:buFont typeface="Arial" panose="020B0604020202020204" pitchFamily="34" charset="0"/>
              <a:buChar char="•"/>
            </a:pPr>
            <a:r>
              <a:rPr lang="en-US" altLang="zh-CN" sz="1600" dirty="0">
                <a:solidFill>
                  <a:srgbClr val="10253F"/>
                </a:solidFill>
                <a:latin typeface="微软雅黑" panose="020B0503020204020204" pitchFamily="34" charset="-122"/>
                <a:ea typeface="微软雅黑" panose="020B0503020204020204" pitchFamily="34" charset="-122"/>
              </a:rPr>
              <a:t>(1)</a:t>
            </a:r>
            <a:r>
              <a:rPr lang="zh-CN" altLang="en-US" sz="1600" dirty="0">
                <a:solidFill>
                  <a:srgbClr val="10253F"/>
                </a:solidFill>
                <a:latin typeface="微软雅黑" panose="020B0503020204020204" pitchFamily="34" charset="-122"/>
                <a:ea typeface="微软雅黑" panose="020B0503020204020204" pitchFamily="34" charset="-122"/>
              </a:rPr>
              <a:t>该函数用于设置回测过程中需要运行的计划任务。借助该函数可实现定期调仓、定期改变股票池等操作。</a:t>
            </a:r>
          </a:p>
          <a:p>
            <a:pPr marL="285750" indent="-285750">
              <a:buFont typeface="Arial" panose="020B0604020202020204" pitchFamily="34" charset="0"/>
              <a:buChar char="•"/>
            </a:pPr>
            <a:r>
              <a:rPr lang="en-US" altLang="zh-CN" sz="1600" dirty="0">
                <a:solidFill>
                  <a:srgbClr val="10253F"/>
                </a:solidFill>
                <a:latin typeface="微软雅黑" panose="020B0503020204020204" pitchFamily="34" charset="-122"/>
                <a:ea typeface="微软雅黑" panose="020B0503020204020204" pitchFamily="34" charset="-122"/>
              </a:rPr>
              <a:t>(2)</a:t>
            </a:r>
            <a:r>
              <a:rPr lang="zh-CN" altLang="en-US" sz="1600" dirty="0">
                <a:solidFill>
                  <a:srgbClr val="10253F"/>
                </a:solidFill>
                <a:latin typeface="微软雅黑" panose="020B0503020204020204" pitchFamily="34" charset="-122"/>
                <a:ea typeface="微软雅黑" panose="020B0503020204020204" pitchFamily="34" charset="-122"/>
              </a:rPr>
              <a:t>执行时间比较灵活，该函数会在</a:t>
            </a:r>
            <a:r>
              <a:rPr lang="en-US" altLang="zh-CN" sz="1600" dirty="0" err="1">
                <a:solidFill>
                  <a:srgbClr val="10253F"/>
                </a:solidFill>
                <a:latin typeface="微软雅黑" panose="020B0503020204020204" pitchFamily="34" charset="-122"/>
                <a:ea typeface="微软雅黑" panose="020B0503020204020204" pitchFamily="34" charset="-122"/>
              </a:rPr>
              <a:t>handle_data</a:t>
            </a:r>
            <a:r>
              <a:rPr lang="zh-CN" altLang="en-US" sz="1600" dirty="0">
                <a:solidFill>
                  <a:srgbClr val="10253F"/>
                </a:solidFill>
                <a:latin typeface="微软雅黑" panose="020B0503020204020204" pitchFamily="34" charset="-122"/>
                <a:ea typeface="微软雅黑" panose="020B0503020204020204" pitchFamily="34" charset="-122"/>
              </a:rPr>
              <a:t>函数之前调用。</a:t>
            </a:r>
          </a:p>
          <a:p>
            <a:pPr marL="285750" indent="-285750">
              <a:buFont typeface="Arial" panose="020B0604020202020204" pitchFamily="34" charset="0"/>
              <a:buChar char="•"/>
            </a:pPr>
            <a:endParaRPr lang="zh-CN" altLang="en-US" sz="1600" dirty="0">
              <a:solidFill>
                <a:srgbClr val="10253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参数介绍：</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1</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err="1">
                <a:solidFill>
                  <a:srgbClr val="10253F"/>
                </a:solidFill>
                <a:latin typeface="微软雅黑" panose="020B0503020204020204" pitchFamily="34" charset="-122"/>
                <a:ea typeface="微软雅黑" panose="020B0503020204020204" pitchFamily="34" charset="-122"/>
              </a:rPr>
              <a:t>schedule_func</a:t>
            </a:r>
            <a:r>
              <a:rPr lang="zh-CN" altLang="en-US" sz="1600" dirty="0">
                <a:solidFill>
                  <a:srgbClr val="10253F"/>
                </a:solidFill>
                <a:latin typeface="微软雅黑" panose="020B0503020204020204" pitchFamily="34" charset="-122"/>
                <a:ea typeface="微软雅黑" panose="020B0503020204020204" pitchFamily="34" charset="-122"/>
              </a:rPr>
              <a:t>：用于指定被调用的用户自定义函数</a:t>
            </a:r>
            <a:r>
              <a:rPr lang="en-US" altLang="zh-CN" sz="1600" dirty="0">
                <a:solidFill>
                  <a:srgbClr val="10253F"/>
                </a:solidFill>
                <a:latin typeface="微软雅黑" panose="020B0503020204020204" pitchFamily="34" charset="-122"/>
                <a:ea typeface="微软雅黑" panose="020B0503020204020204" pitchFamily="34" charset="-122"/>
              </a:rPr>
              <a:t>,</a:t>
            </a:r>
            <a:r>
              <a:rPr lang="zh-CN" altLang="en-US" sz="1600" dirty="0">
                <a:solidFill>
                  <a:srgbClr val="10253F"/>
                </a:solidFill>
                <a:latin typeface="微软雅黑" panose="020B0503020204020204" pitchFamily="34" charset="-122"/>
                <a:ea typeface="微软雅黑" panose="020B0503020204020204" pitchFamily="34" charset="-122"/>
              </a:rPr>
              <a:t>自定义函数必读包括如下三个参数（</a:t>
            </a:r>
            <a:r>
              <a:rPr lang="en-US" altLang="zh-CN" sz="1600" dirty="0" err="1">
                <a:solidFill>
                  <a:srgbClr val="10253F"/>
                </a:solidFill>
                <a:latin typeface="微软雅黑" panose="020B0503020204020204" pitchFamily="34" charset="-122"/>
                <a:ea typeface="微软雅黑" panose="020B0503020204020204" pitchFamily="34" charset="-122"/>
              </a:rPr>
              <a:t>bar_datetime</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err="1">
                <a:solidFill>
                  <a:srgbClr val="10253F"/>
                </a:solidFill>
                <a:latin typeface="微软雅黑" panose="020B0503020204020204" pitchFamily="34" charset="-122"/>
                <a:ea typeface="微软雅黑" panose="020B0503020204020204" pitchFamily="34" charset="-122"/>
              </a:rPr>
              <a:t>context,bar_data</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sz="1600" dirty="0">
                <a:solidFill>
                  <a:srgbClr val="10253F"/>
                </a:solidFill>
                <a:latin typeface="微软雅黑" panose="020B0503020204020204" pitchFamily="34" charset="-122"/>
                <a:ea typeface="微软雅黑" panose="020B0503020204020204" pitchFamily="34" charset="-122"/>
              </a:rPr>
              <a:t>  </a:t>
            </a:r>
            <a:r>
              <a:rPr lang="zh-CN" altLang="en-US" sz="1600" dirty="0">
                <a:solidFill>
                  <a:srgbClr val="10253F"/>
                </a:solidFill>
                <a:latin typeface="微软雅黑" panose="020B0503020204020204" pitchFamily="34" charset="-122"/>
                <a:ea typeface="微软雅黑" panose="020B0503020204020204" pitchFamily="34" charset="-122"/>
              </a:rPr>
              <a:t>作用相当于策略函数</a:t>
            </a:r>
            <a:r>
              <a:rPr lang="en-US" altLang="zh-CN" sz="1600" dirty="0" err="1">
                <a:solidFill>
                  <a:srgbClr val="10253F"/>
                </a:solidFill>
                <a:latin typeface="微软雅黑" panose="020B0503020204020204" pitchFamily="34" charset="-122"/>
                <a:ea typeface="微软雅黑" panose="020B0503020204020204" pitchFamily="34" charset="-122"/>
              </a:rPr>
              <a:t>handle_data</a:t>
            </a:r>
            <a:r>
              <a:rPr lang="en-US" altLang="zh-CN" sz="1600" dirty="0">
                <a:solidFill>
                  <a:srgbClr val="10253F"/>
                </a:solidFill>
                <a:latin typeface="微软雅黑" panose="020B0503020204020204" pitchFamily="34" charset="-122"/>
                <a:ea typeface="微软雅黑" panose="020B0503020204020204" pitchFamily="34" charset="-122"/>
              </a:rPr>
              <a:t>()</a:t>
            </a:r>
            <a:r>
              <a:rPr lang="zh-CN" altLang="en-US" sz="1600" dirty="0">
                <a:solidFill>
                  <a:srgbClr val="10253F"/>
                </a:solidFill>
                <a:latin typeface="微软雅黑" panose="020B0503020204020204" pitchFamily="34" charset="-122"/>
                <a:ea typeface="微软雅黑" panose="020B0503020204020204" pitchFamily="34" charset="-122"/>
              </a:rPr>
              <a:t>。可以理解为执行时间比较灵活的策略函数。</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2</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period</a:t>
            </a:r>
            <a:r>
              <a:rPr lang="zh-CN" altLang="en-US" sz="1600" dirty="0">
                <a:solidFill>
                  <a:srgbClr val="10253F"/>
                </a:solidFill>
                <a:latin typeface="微软雅黑" panose="020B0503020204020204" pitchFamily="34" charset="-122"/>
                <a:ea typeface="微软雅黑" panose="020B0503020204020204" pitchFamily="34" charset="-122"/>
              </a:rPr>
              <a:t>：用于指定计划任务执行周期</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  用于指定函数被调用的周期，可为’</a:t>
            </a:r>
            <a:r>
              <a:rPr lang="en-US" altLang="zh-CN" sz="1600" dirty="0">
                <a:solidFill>
                  <a:srgbClr val="10253F"/>
                </a:solidFill>
                <a:latin typeface="微软雅黑" panose="020B0503020204020204" pitchFamily="34" charset="-122"/>
                <a:ea typeface="微软雅黑" panose="020B0503020204020204" pitchFamily="34" charset="-122"/>
              </a:rPr>
              <a:t>q’, ‘m’ , ‘w’ , ‘d’ , ‘h’</a:t>
            </a:r>
            <a:r>
              <a:rPr lang="zh-CN" altLang="en-US" sz="1600" dirty="0">
                <a:solidFill>
                  <a:srgbClr val="10253F"/>
                </a:solidFill>
                <a:latin typeface="微软雅黑" panose="020B0503020204020204" pitchFamily="34" charset="-122"/>
                <a:ea typeface="微软雅黑" panose="020B0503020204020204" pitchFamily="34" charset="-122"/>
              </a:rPr>
              <a:t>。分别表示季度，月，周，日和小时，该参数与</a:t>
            </a:r>
            <a:r>
              <a:rPr lang="en-US" altLang="zh-CN" sz="1600" dirty="0">
                <a:solidFill>
                  <a:srgbClr val="10253F"/>
                </a:solidFill>
                <a:latin typeface="微软雅黑" panose="020B0503020204020204" pitchFamily="34" charset="-122"/>
                <a:ea typeface="微软雅黑" panose="020B0503020204020204" pitchFamily="34" charset="-122"/>
              </a:rPr>
              <a:t>offset</a:t>
            </a:r>
            <a:r>
              <a:rPr lang="zh-CN" altLang="en-US" sz="1600" dirty="0">
                <a:solidFill>
                  <a:srgbClr val="10253F"/>
                </a:solidFill>
                <a:latin typeface="微软雅黑" panose="020B0503020204020204" pitchFamily="34" charset="-122"/>
                <a:ea typeface="微软雅黑" panose="020B0503020204020204" pitchFamily="34" charset="-122"/>
              </a:rPr>
              <a:t>参数配合使用</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3</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offset</a:t>
            </a:r>
            <a:r>
              <a:rPr lang="zh-CN" altLang="en-US" sz="1600" dirty="0">
                <a:solidFill>
                  <a:srgbClr val="10253F"/>
                </a:solidFill>
                <a:latin typeface="微软雅黑" panose="020B0503020204020204" pitchFamily="34" charset="-122"/>
                <a:ea typeface="微软雅黑" panose="020B0503020204020204" pitchFamily="34" charset="-122"/>
              </a:rPr>
              <a:t>时间偏移参数 （可选参数，默认为</a:t>
            </a:r>
            <a:r>
              <a:rPr lang="en-US" altLang="zh-CN" sz="1600" dirty="0">
                <a:solidFill>
                  <a:srgbClr val="10253F"/>
                </a:solidFill>
                <a:latin typeface="微软雅黑" panose="020B0503020204020204" pitchFamily="34" charset="-122"/>
                <a:ea typeface="微软雅黑" panose="020B0503020204020204" pitchFamily="34" charset="-122"/>
              </a:rPr>
              <a:t>0</a:t>
            </a:r>
            <a:r>
              <a:rPr lang="zh-CN" altLang="en-US" sz="1600" dirty="0">
                <a:solidFill>
                  <a:srgbClr val="10253F"/>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  该参数用于指定时间偏移量，与</a:t>
            </a:r>
            <a:r>
              <a:rPr lang="en-US" altLang="zh-CN" sz="1600" dirty="0">
                <a:solidFill>
                  <a:srgbClr val="10253F"/>
                </a:solidFill>
                <a:latin typeface="微软雅黑" panose="020B0503020204020204" pitchFamily="34" charset="-122"/>
                <a:ea typeface="微软雅黑" panose="020B0503020204020204" pitchFamily="34" charset="-122"/>
              </a:rPr>
              <a:t>period</a:t>
            </a:r>
            <a:r>
              <a:rPr lang="zh-CN" altLang="en-US" sz="1600" dirty="0">
                <a:solidFill>
                  <a:srgbClr val="10253F"/>
                </a:solidFill>
                <a:latin typeface="微软雅黑" panose="020B0503020204020204" pitchFamily="34" charset="-122"/>
                <a:ea typeface="微软雅黑" panose="020B0503020204020204" pitchFamily="34" charset="-122"/>
              </a:rPr>
              <a:t>参数配合使用，用于指定在</a:t>
            </a:r>
            <a:r>
              <a:rPr lang="en-US" altLang="zh-CN" sz="1600" dirty="0">
                <a:solidFill>
                  <a:srgbClr val="10253F"/>
                </a:solidFill>
                <a:latin typeface="微软雅黑" panose="020B0503020204020204" pitchFamily="34" charset="-122"/>
                <a:ea typeface="微软雅黑" panose="020B0503020204020204" pitchFamily="34" charset="-122"/>
              </a:rPr>
              <a:t>period</a:t>
            </a:r>
            <a:r>
              <a:rPr lang="zh-CN" altLang="en-US" sz="1600" dirty="0">
                <a:solidFill>
                  <a:srgbClr val="10253F"/>
                </a:solidFill>
                <a:latin typeface="微软雅黑" panose="020B0503020204020204" pitchFamily="34" charset="-122"/>
                <a:ea typeface="微软雅黑" panose="020B0503020204020204" pitchFamily="34" charset="-122"/>
              </a:rPr>
              <a:t>基础之上，进一步指定计划任务具体运行的时间规则</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4</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market </a:t>
            </a:r>
            <a:r>
              <a:rPr lang="zh-CN" altLang="en-US" sz="1600" dirty="0">
                <a:solidFill>
                  <a:srgbClr val="10253F"/>
                </a:solidFill>
                <a:latin typeface="微软雅黑" panose="020B0503020204020204" pitchFamily="34" charset="-122"/>
                <a:ea typeface="微软雅黑" panose="020B0503020204020204" pitchFamily="34" charset="-122"/>
              </a:rPr>
              <a:t>日期规则对应的交易所（可选参数，默认为’</a:t>
            </a:r>
            <a:r>
              <a:rPr lang="en-US" altLang="zh-CN" sz="1600" dirty="0">
                <a:solidFill>
                  <a:srgbClr val="10253F"/>
                </a:solidFill>
                <a:latin typeface="微软雅黑" panose="020B0503020204020204" pitchFamily="34" charset="-122"/>
                <a:ea typeface="微软雅黑" panose="020B0503020204020204" pitchFamily="34" charset="-122"/>
              </a:rPr>
              <a:t>SH’</a:t>
            </a:r>
            <a:r>
              <a:rPr lang="zh-CN" altLang="en-US" sz="1600" dirty="0">
                <a:solidFill>
                  <a:srgbClr val="10253F"/>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  因每个交易所的交易日有可能不一样，因此需用</a:t>
            </a:r>
            <a:r>
              <a:rPr lang="en-US" altLang="zh-CN" sz="1600" dirty="0" err="1">
                <a:solidFill>
                  <a:srgbClr val="10253F"/>
                </a:solidFill>
                <a:latin typeface="微软雅黑" panose="020B0503020204020204" pitchFamily="34" charset="-122"/>
                <a:ea typeface="微软雅黑" panose="020B0503020204020204" pitchFamily="34" charset="-122"/>
              </a:rPr>
              <a:t>matket</a:t>
            </a:r>
            <a:r>
              <a:rPr lang="zh-CN" altLang="en-US" sz="1600" dirty="0">
                <a:solidFill>
                  <a:srgbClr val="10253F"/>
                </a:solidFill>
                <a:latin typeface="微软雅黑" panose="020B0503020204020204" pitchFamily="34" charset="-122"/>
                <a:ea typeface="微软雅黑" panose="020B0503020204020204" pitchFamily="34" charset="-122"/>
              </a:rPr>
              <a:t>指定</a:t>
            </a:r>
            <a:r>
              <a:rPr lang="en-US" altLang="zh-CN" sz="1600" dirty="0">
                <a:solidFill>
                  <a:srgbClr val="10253F"/>
                </a:solidFill>
                <a:latin typeface="微软雅黑" panose="020B0503020204020204" pitchFamily="34" charset="-122"/>
                <a:ea typeface="微软雅黑" panose="020B0503020204020204" pitchFamily="34" charset="-122"/>
              </a:rPr>
              <a:t>period</a:t>
            </a:r>
            <a:r>
              <a:rPr lang="zh-CN" altLang="en-US" sz="1600" dirty="0">
                <a:solidFill>
                  <a:srgbClr val="10253F"/>
                </a:solidFill>
                <a:latin typeface="微软雅黑" panose="020B0503020204020204" pitchFamily="34" charset="-122"/>
                <a:ea typeface="微软雅黑" panose="020B0503020204020204" pitchFamily="34" charset="-122"/>
              </a:rPr>
              <a:t>和</a:t>
            </a:r>
            <a:r>
              <a:rPr lang="en-US" altLang="zh-CN" sz="1600" dirty="0">
                <a:solidFill>
                  <a:srgbClr val="10253F"/>
                </a:solidFill>
                <a:latin typeface="微软雅黑" panose="020B0503020204020204" pitchFamily="34" charset="-122"/>
                <a:ea typeface="微软雅黑" panose="020B0503020204020204" pitchFamily="34" charset="-122"/>
              </a:rPr>
              <a:t>offset</a:t>
            </a:r>
            <a:r>
              <a:rPr lang="zh-CN" altLang="en-US" sz="1600" dirty="0">
                <a:solidFill>
                  <a:srgbClr val="10253F"/>
                </a:solidFill>
                <a:latin typeface="微软雅黑" panose="020B0503020204020204" pitchFamily="34" charset="-122"/>
                <a:ea typeface="微软雅黑" panose="020B0503020204020204" pitchFamily="34" charset="-122"/>
              </a:rPr>
              <a:t>对应的交易所</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50</a:t>
            </a:fld>
            <a:endParaRPr lang="en-US" altLang="zh-CN"/>
          </a:p>
        </p:txBody>
      </p:sp>
    </p:spTree>
    <p:extLst>
      <p:ext uri="{BB962C8B-B14F-4D97-AF65-F5344CB8AC3E}">
        <p14:creationId xmlns:p14="http://schemas.microsoft.com/office/powerpoint/2010/main" val="10223329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43000" y="948070"/>
            <a:ext cx="10058400"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073542" y="132026"/>
              <a:ext cx="2749471"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策略可写在计划任务中</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pic>
        <p:nvPicPr>
          <p:cNvPr id="6146" name="Picture 2" descr="C:\Users\Administrator\Desktop\QQ截图201901281332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590" y="1524137"/>
            <a:ext cx="8768308" cy="2408921"/>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Administrator\Desktop\QQ截图201901281333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592" y="3933056"/>
            <a:ext cx="8830747" cy="2067694"/>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51</a:t>
            </a:fld>
            <a:endParaRPr lang="en-US" altLang="zh-CN"/>
          </a:p>
        </p:txBody>
      </p:sp>
    </p:spTree>
    <p:extLst>
      <p:ext uri="{BB962C8B-B14F-4D97-AF65-F5344CB8AC3E}">
        <p14:creationId xmlns:p14="http://schemas.microsoft.com/office/powerpoint/2010/main" val="1904489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43000" y="948070"/>
            <a:ext cx="9829800"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842983" y="132026"/>
              <a:ext cx="1210588"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功能函数</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12" name="圆角矩形 11"/>
          <p:cNvSpPr/>
          <p:nvPr/>
        </p:nvSpPr>
        <p:spPr>
          <a:xfrm>
            <a:off x="1752600" y="1700808"/>
            <a:ext cx="8839200" cy="3861792"/>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获取历史行情函数：</a:t>
            </a:r>
            <a:r>
              <a:rPr lang="en-US" altLang="zh-CN" sz="1600" b="1" dirty="0">
                <a:solidFill>
                  <a:srgbClr val="10253F"/>
                </a:solidFill>
                <a:latin typeface="微软雅黑" panose="020B0503020204020204" pitchFamily="34" charset="-122"/>
                <a:ea typeface="微软雅黑" panose="020B0503020204020204" pitchFamily="34" charset="-122"/>
              </a:rPr>
              <a:t>history(code, </a:t>
            </a:r>
            <a:r>
              <a:rPr lang="en-US" altLang="zh-CN" sz="1600" b="1" dirty="0" err="1">
                <a:solidFill>
                  <a:srgbClr val="10253F"/>
                </a:solidFill>
                <a:latin typeface="微软雅黑" panose="020B0503020204020204" pitchFamily="34" charset="-122"/>
                <a:ea typeface="微软雅黑" panose="020B0503020204020204" pitchFamily="34" charset="-122"/>
              </a:rPr>
              <a:t>bar_count</a:t>
            </a:r>
            <a:r>
              <a:rPr lang="en-US" altLang="zh-CN" sz="1600" b="1" dirty="0">
                <a:solidFill>
                  <a:srgbClr val="10253F"/>
                </a:solidFill>
                <a:latin typeface="微软雅黑" panose="020B0503020204020204" pitchFamily="34" charset="-122"/>
                <a:ea typeface="微软雅黑" panose="020B0503020204020204" pitchFamily="34" charset="-122"/>
              </a:rPr>
              <a:t>, period = None, </a:t>
            </a:r>
            <a:r>
              <a:rPr lang="en-US" altLang="zh-CN" sz="1600" b="1" dirty="0" err="1">
                <a:solidFill>
                  <a:srgbClr val="10253F"/>
                </a:solidFill>
                <a:latin typeface="微软雅黑" panose="020B0503020204020204" pitchFamily="34" charset="-122"/>
                <a:ea typeface="微软雅黑" panose="020B0503020204020204" pitchFamily="34" charset="-122"/>
              </a:rPr>
              <a:t>bar_datetime</a:t>
            </a:r>
            <a:r>
              <a:rPr lang="en-US" altLang="zh-CN" sz="1600" b="1" dirty="0">
                <a:solidFill>
                  <a:srgbClr val="10253F"/>
                </a:solidFill>
                <a:latin typeface="微软雅黑" panose="020B0503020204020204" pitchFamily="34" charset="-122"/>
                <a:ea typeface="微软雅黑" panose="020B0503020204020204" pitchFamily="34" charset="-122"/>
              </a:rPr>
              <a:t> = None)</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该函数可用于在回测过程中获取历史行情数据</a:t>
            </a:r>
            <a:endParaRPr lang="en-US" altLang="zh-CN" sz="1600" dirty="0">
              <a:solidFill>
                <a:srgbClr val="10253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参数说明：</a:t>
            </a:r>
          </a:p>
          <a:p>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1</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code: </a:t>
            </a:r>
            <a:r>
              <a:rPr lang="zh-CN" altLang="en-US" sz="1600" dirty="0">
                <a:solidFill>
                  <a:srgbClr val="10253F"/>
                </a:solidFill>
                <a:latin typeface="微软雅黑" panose="020B0503020204020204" pitchFamily="34" charset="-122"/>
                <a:ea typeface="微软雅黑" panose="020B0503020204020204" pitchFamily="34" charset="-122"/>
              </a:rPr>
              <a:t>字符串类型，指定需要获取行情的标的代码，例如</a:t>
            </a:r>
            <a:r>
              <a:rPr lang="en-US" altLang="zh-CN" sz="1600" dirty="0">
                <a:solidFill>
                  <a:srgbClr val="10253F"/>
                </a:solidFill>
                <a:latin typeface="微软雅黑" panose="020B0503020204020204" pitchFamily="34" charset="-122"/>
                <a:ea typeface="微软雅黑" panose="020B0503020204020204" pitchFamily="34" charset="-122"/>
              </a:rPr>
              <a:t>'000001.SZ'</a:t>
            </a:r>
          </a:p>
          <a:p>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2</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err="1">
                <a:solidFill>
                  <a:srgbClr val="10253F"/>
                </a:solidFill>
                <a:latin typeface="微软雅黑" panose="020B0503020204020204" pitchFamily="34" charset="-122"/>
                <a:ea typeface="微软雅黑" panose="020B0503020204020204" pitchFamily="34" charset="-122"/>
              </a:rPr>
              <a:t>bar_count</a:t>
            </a:r>
            <a:r>
              <a:rPr lang="en-US" altLang="zh-CN" sz="1600" dirty="0">
                <a:solidFill>
                  <a:srgbClr val="10253F"/>
                </a:solidFill>
                <a:latin typeface="微软雅黑" panose="020B0503020204020204" pitchFamily="34" charset="-122"/>
                <a:ea typeface="微软雅黑" panose="020B0503020204020204" pitchFamily="34" charset="-122"/>
              </a:rPr>
              <a:t>: </a:t>
            </a:r>
            <a:r>
              <a:rPr lang="zh-CN" altLang="en-US" sz="1600" dirty="0">
                <a:solidFill>
                  <a:srgbClr val="10253F"/>
                </a:solidFill>
                <a:latin typeface="微软雅黑" panose="020B0503020204020204" pitchFamily="34" charset="-122"/>
                <a:ea typeface="微软雅黑" panose="020B0503020204020204" pitchFamily="34" charset="-122"/>
              </a:rPr>
              <a:t>非负整数型，用于指定获取多少个行情周期的数据，例如要获取最近</a:t>
            </a:r>
            <a:r>
              <a:rPr lang="en-US" altLang="zh-CN" sz="1600" dirty="0">
                <a:solidFill>
                  <a:srgbClr val="10253F"/>
                </a:solidFill>
                <a:latin typeface="微软雅黑" panose="020B0503020204020204" pitchFamily="34" charset="-122"/>
                <a:ea typeface="微软雅黑" panose="020B0503020204020204" pitchFamily="34" charset="-122"/>
              </a:rPr>
              <a:t>30</a:t>
            </a:r>
            <a:r>
              <a:rPr lang="zh-CN" altLang="en-US" sz="1600" dirty="0">
                <a:solidFill>
                  <a:srgbClr val="10253F"/>
                </a:solidFill>
                <a:latin typeface="微软雅黑" panose="020B0503020204020204" pitchFamily="34" charset="-122"/>
                <a:ea typeface="微软雅黑" panose="020B0503020204020204" pitchFamily="34" charset="-122"/>
              </a:rPr>
              <a:t>个回测周期的行情数据，则设置</a:t>
            </a:r>
            <a:r>
              <a:rPr lang="en-US" altLang="zh-CN" sz="1600" dirty="0" err="1">
                <a:solidFill>
                  <a:srgbClr val="10253F"/>
                </a:solidFill>
                <a:latin typeface="微软雅黑" panose="020B0503020204020204" pitchFamily="34" charset="-122"/>
                <a:ea typeface="微软雅黑" panose="020B0503020204020204" pitchFamily="34" charset="-122"/>
              </a:rPr>
              <a:t>bar_count</a:t>
            </a:r>
            <a:r>
              <a:rPr lang="zh-CN" altLang="en-US" sz="1600" dirty="0">
                <a:solidFill>
                  <a:srgbClr val="10253F"/>
                </a:solidFill>
                <a:latin typeface="微软雅黑" panose="020B0503020204020204" pitchFamily="34" charset="-122"/>
                <a:ea typeface="微软雅黑" panose="020B0503020204020204" pitchFamily="34" charset="-122"/>
              </a:rPr>
              <a:t>为</a:t>
            </a:r>
            <a:r>
              <a:rPr lang="en-US" altLang="zh-CN" sz="1600" dirty="0">
                <a:solidFill>
                  <a:srgbClr val="10253F"/>
                </a:solidFill>
                <a:latin typeface="微软雅黑" panose="020B0503020204020204" pitchFamily="34" charset="-122"/>
                <a:ea typeface="微软雅黑" panose="020B0503020204020204" pitchFamily="34" charset="-122"/>
              </a:rPr>
              <a:t>30</a:t>
            </a:r>
          </a:p>
          <a:p>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3</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period</a:t>
            </a:r>
            <a:r>
              <a:rPr lang="zh-CN" altLang="en-US" sz="1600" dirty="0">
                <a:solidFill>
                  <a:srgbClr val="10253F"/>
                </a:solidFill>
                <a:latin typeface="微软雅黑" panose="020B0503020204020204" pitchFamily="34" charset="-122"/>
                <a:ea typeface="微软雅黑" panose="020B0503020204020204" pitchFamily="34" charset="-122"/>
              </a:rPr>
              <a:t>：用于指定周期，默认为回测设置中的</a:t>
            </a:r>
            <a:r>
              <a:rPr lang="en-US" altLang="zh-CN" sz="1600" dirty="0" err="1">
                <a:solidFill>
                  <a:srgbClr val="10253F"/>
                </a:solidFill>
                <a:latin typeface="微软雅黑" panose="020B0503020204020204" pitchFamily="34" charset="-122"/>
                <a:ea typeface="微软雅黑" panose="020B0503020204020204" pitchFamily="34" charset="-122"/>
              </a:rPr>
              <a:t>context.period</a:t>
            </a:r>
            <a:r>
              <a:rPr lang="en-US" altLang="zh-CN" sz="1600" dirty="0">
                <a:solidFill>
                  <a:srgbClr val="10253F"/>
                </a:solidFill>
                <a:latin typeface="微软雅黑" panose="020B0503020204020204" pitchFamily="34" charset="-122"/>
                <a:ea typeface="微软雅黑" panose="020B0503020204020204" pitchFamily="34" charset="-122"/>
              </a:rPr>
              <a:t> </a:t>
            </a:r>
          </a:p>
          <a:p>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4</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err="1">
                <a:solidFill>
                  <a:srgbClr val="10253F"/>
                </a:solidFill>
                <a:latin typeface="微软雅黑" panose="020B0503020204020204" pitchFamily="34" charset="-122"/>
                <a:ea typeface="微软雅黑" panose="020B0503020204020204" pitchFamily="34" charset="-122"/>
              </a:rPr>
              <a:t>bar_datetime</a:t>
            </a:r>
            <a:r>
              <a:rPr lang="en-US" altLang="zh-CN" sz="1600" dirty="0">
                <a:solidFill>
                  <a:srgbClr val="10253F"/>
                </a:solidFill>
                <a:latin typeface="微软雅黑" panose="020B0503020204020204" pitchFamily="34" charset="-122"/>
                <a:ea typeface="微软雅黑" panose="020B0503020204020204" pitchFamily="34" charset="-122"/>
              </a:rPr>
              <a:t>:</a:t>
            </a:r>
            <a:r>
              <a:rPr lang="zh-CN" altLang="en-US" sz="1600" dirty="0">
                <a:solidFill>
                  <a:srgbClr val="10253F"/>
                </a:solidFill>
                <a:latin typeface="微软雅黑" panose="020B0503020204020204" pitchFamily="34" charset="-122"/>
                <a:ea typeface="微软雅黑" panose="020B0503020204020204" pitchFamily="34" charset="-122"/>
              </a:rPr>
              <a:t>设置为</a:t>
            </a:r>
            <a:r>
              <a:rPr lang="en-US" altLang="zh-CN" sz="1600" dirty="0">
                <a:solidFill>
                  <a:srgbClr val="10253F"/>
                </a:solidFill>
                <a:latin typeface="微软雅黑" panose="020B0503020204020204" pitchFamily="34" charset="-122"/>
                <a:ea typeface="微软雅黑" panose="020B0503020204020204" pitchFamily="34" charset="-122"/>
              </a:rPr>
              <a:t>None</a:t>
            </a:r>
            <a:r>
              <a:rPr lang="zh-CN" altLang="en-US" sz="1600" dirty="0">
                <a:solidFill>
                  <a:srgbClr val="10253F"/>
                </a:solidFill>
                <a:latin typeface="微软雅黑" panose="020B0503020204020204" pitchFamily="34" charset="-122"/>
                <a:ea typeface="微软雅黑" panose="020B0503020204020204" pitchFamily="34" charset="-122"/>
              </a:rPr>
              <a:t>时，系统默认以回测设置中的 </a:t>
            </a:r>
            <a:r>
              <a:rPr lang="en-US" altLang="zh-CN" sz="1600" dirty="0" err="1">
                <a:solidFill>
                  <a:srgbClr val="10253F"/>
                </a:solidFill>
                <a:latin typeface="微软雅黑" panose="020B0503020204020204" pitchFamily="34" charset="-122"/>
                <a:ea typeface="微软雅黑" panose="020B0503020204020204" pitchFamily="34" charset="-122"/>
              </a:rPr>
              <a:t>context.period</a:t>
            </a:r>
            <a:r>
              <a:rPr lang="en-US" altLang="zh-CN" sz="1600" dirty="0">
                <a:solidFill>
                  <a:srgbClr val="10253F"/>
                </a:solidFill>
                <a:latin typeface="微软雅黑" panose="020B0503020204020204" pitchFamily="34" charset="-122"/>
                <a:ea typeface="微软雅黑" panose="020B0503020204020204" pitchFamily="34" charset="-122"/>
              </a:rPr>
              <a:t> </a:t>
            </a:r>
            <a:r>
              <a:rPr lang="zh-CN" altLang="en-US" sz="1600" dirty="0">
                <a:solidFill>
                  <a:srgbClr val="10253F"/>
                </a:solidFill>
                <a:latin typeface="微软雅黑" panose="020B0503020204020204" pitchFamily="34" charset="-122"/>
                <a:ea typeface="微软雅黑" panose="020B0503020204020204" pitchFamily="34" charset="-122"/>
              </a:rPr>
              <a:t>为周期，或者设置为</a:t>
            </a:r>
            <a:r>
              <a:rPr lang="en-US" altLang="zh-CN" sz="1600" dirty="0">
                <a:solidFill>
                  <a:srgbClr val="10253F"/>
                </a:solidFill>
                <a:latin typeface="微软雅黑" panose="020B0503020204020204" pitchFamily="34" charset="-122"/>
                <a:ea typeface="微软雅黑" panose="020B0503020204020204" pitchFamily="34" charset="-122"/>
              </a:rPr>
              <a:t>'d'(</a:t>
            </a:r>
            <a:r>
              <a:rPr lang="zh-CN" altLang="en-US" sz="1600" dirty="0">
                <a:solidFill>
                  <a:srgbClr val="10253F"/>
                </a:solidFill>
                <a:latin typeface="微软雅黑" panose="020B0503020204020204" pitchFamily="34" charset="-122"/>
                <a:ea typeface="微软雅黑" panose="020B0503020204020204" pitchFamily="34" charset="-122"/>
              </a:rPr>
              <a:t>日线</a:t>
            </a:r>
            <a:r>
              <a:rPr lang="en-US" altLang="zh-CN" sz="1600" dirty="0">
                <a:solidFill>
                  <a:srgbClr val="10253F"/>
                </a:solidFill>
                <a:latin typeface="微软雅黑" panose="020B0503020204020204" pitchFamily="34" charset="-122"/>
                <a:ea typeface="微软雅黑" panose="020B0503020204020204" pitchFamily="34" charset="-122"/>
              </a:rPr>
              <a:t>)</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'm'</a:t>
            </a:r>
            <a:r>
              <a:rPr lang="zh-CN" altLang="en-US" sz="1600" dirty="0">
                <a:solidFill>
                  <a:srgbClr val="10253F"/>
                </a:solidFill>
                <a:latin typeface="微软雅黑" panose="020B0503020204020204" pitchFamily="34" charset="-122"/>
                <a:ea typeface="微软雅黑" panose="020B0503020204020204" pitchFamily="34" charset="-122"/>
              </a:rPr>
              <a:t>（分钟线）</a:t>
            </a:r>
            <a:endParaRPr lang="en-US" altLang="zh-CN" sz="1600" dirty="0">
              <a:solidFill>
                <a:srgbClr val="10253F"/>
              </a:solidFill>
              <a:latin typeface="微软雅黑" panose="020B0503020204020204" pitchFamily="34" charset="-122"/>
              <a:ea typeface="微软雅黑" panose="020B0503020204020204" pitchFamily="34" charset="-122"/>
            </a:endParaRPr>
          </a:p>
          <a:p>
            <a:endParaRPr lang="en-US" altLang="zh-CN" sz="1600" dirty="0">
              <a:solidFill>
                <a:srgbClr val="10253F"/>
              </a:solidFill>
              <a:latin typeface="微软雅黑" panose="020B0503020204020204" pitchFamily="34" charset="-122"/>
              <a:ea typeface="微软雅黑" panose="020B0503020204020204" pitchFamily="34" charset="-122"/>
            </a:endParaRPr>
          </a:p>
          <a:p>
            <a:r>
              <a:rPr lang="zh-CN" altLang="en-US" sz="1600" dirty="0">
                <a:solidFill>
                  <a:srgbClr val="10253F"/>
                </a:solidFill>
                <a:latin typeface="微软雅黑" panose="020B0503020204020204" pitchFamily="34" charset="-122"/>
                <a:ea typeface="微软雅黑" panose="020B0503020204020204" pitchFamily="34" charset="-122"/>
              </a:rPr>
              <a:t>用法示例：</a:t>
            </a:r>
            <a:r>
              <a:rPr lang="en-US" altLang="zh-CN" sz="1600" dirty="0">
                <a:solidFill>
                  <a:srgbClr val="10253F"/>
                </a:solidFill>
                <a:latin typeface="微软雅黑" panose="020B0503020204020204" pitchFamily="34" charset="-122"/>
                <a:ea typeface="微软雅黑" panose="020B0503020204020204" pitchFamily="34" charset="-122"/>
              </a:rPr>
              <a:t>his= </a:t>
            </a:r>
            <a:r>
              <a:rPr lang="en-US" altLang="zh-CN" sz="1600" dirty="0" err="1">
                <a:solidFill>
                  <a:srgbClr val="10253F"/>
                </a:solidFill>
                <a:latin typeface="微软雅黑" panose="020B0503020204020204" pitchFamily="34" charset="-122"/>
                <a:ea typeface="微软雅黑" panose="020B0503020204020204" pitchFamily="34" charset="-122"/>
              </a:rPr>
              <a:t>bkt.history</a:t>
            </a:r>
            <a:r>
              <a:rPr lang="en-US" altLang="zh-CN" sz="1600" dirty="0">
                <a:solidFill>
                  <a:srgbClr val="10253F"/>
                </a:solidFill>
                <a:latin typeface="微软雅黑" panose="020B0503020204020204" pitchFamily="34" charset="-122"/>
                <a:ea typeface="微软雅黑" panose="020B0503020204020204" pitchFamily="34" charset="-122"/>
              </a:rPr>
              <a:t>('600519.SH',30)</a:t>
            </a:r>
          </a:p>
        </p:txBody>
      </p:sp>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52</a:t>
            </a:fld>
            <a:endParaRPr lang="en-US" altLang="zh-CN"/>
          </a:p>
        </p:txBody>
      </p:sp>
    </p:spTree>
    <p:extLst>
      <p:ext uri="{BB962C8B-B14F-4D97-AF65-F5344CB8AC3E}">
        <p14:creationId xmlns:p14="http://schemas.microsoft.com/office/powerpoint/2010/main" val="7133894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90600" y="948070"/>
            <a:ext cx="10058400"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842983" y="132026"/>
              <a:ext cx="1210588"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功能函数</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pic>
        <p:nvPicPr>
          <p:cNvPr id="8194" name="Picture 2" descr="C:\Users\Administrator\Desktop\QQ截图2019012819395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3015870"/>
            <a:ext cx="8505825" cy="20288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12071" y="1917591"/>
            <a:ext cx="4565673"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一般在策略函数</a:t>
            </a:r>
            <a:r>
              <a:rPr lang="en-US" altLang="zh-CN" sz="2000" b="1" dirty="0" err="1">
                <a:latin typeface="微软雅黑" panose="020B0503020204020204" pitchFamily="34" charset="-122"/>
                <a:ea typeface="微软雅黑" panose="020B0503020204020204" pitchFamily="34" charset="-122"/>
              </a:rPr>
              <a:t>handle_data</a:t>
            </a:r>
            <a:r>
              <a:rPr lang="zh-CN" altLang="en-US" sz="2000" b="1" dirty="0">
                <a:latin typeface="微软雅黑" panose="020B0503020204020204" pitchFamily="34" charset="-122"/>
                <a:ea typeface="微软雅黑" panose="020B0503020204020204" pitchFamily="34" charset="-122"/>
              </a:rPr>
              <a:t>中使用：</a:t>
            </a:r>
          </a:p>
        </p:txBody>
      </p:sp>
      <p:sp>
        <p:nvSpPr>
          <p:cNvPr id="3" name="灯片编号占位符 2"/>
          <p:cNvSpPr>
            <a:spLocks noGrp="1"/>
          </p:cNvSpPr>
          <p:nvPr>
            <p:ph type="sldNum" sz="quarter" idx="11"/>
          </p:nvPr>
        </p:nvSpPr>
        <p:spPr/>
        <p:txBody>
          <a:bodyPr/>
          <a:lstStyle/>
          <a:p>
            <a:pPr>
              <a:defRPr/>
            </a:pPr>
            <a:fld id="{8AD03D26-C360-4704-9053-F05BF730DC4E}" type="slidenum">
              <a:rPr lang="en-US" altLang="zh-CN" smtClean="0"/>
              <a:pPr>
                <a:defRPr/>
              </a:pPr>
              <a:t>53</a:t>
            </a:fld>
            <a:endParaRPr lang="en-US" altLang="zh-CN"/>
          </a:p>
        </p:txBody>
      </p:sp>
    </p:spTree>
    <p:extLst>
      <p:ext uri="{BB962C8B-B14F-4D97-AF65-F5344CB8AC3E}">
        <p14:creationId xmlns:p14="http://schemas.microsoft.com/office/powerpoint/2010/main" val="28491710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580867" y="948070"/>
            <a:ext cx="10468133"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842983" y="132026"/>
              <a:ext cx="1210588"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交易函数</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graphicFrame>
        <p:nvGraphicFramePr>
          <p:cNvPr id="12" name="图示 11"/>
          <p:cNvGraphicFramePr/>
          <p:nvPr>
            <p:extLst>
              <p:ext uri="{D42A27DB-BD31-4B8C-83A1-F6EECF244321}">
                <p14:modId xmlns:p14="http://schemas.microsoft.com/office/powerpoint/2010/main" val="1645517400"/>
              </p:ext>
            </p:extLst>
          </p:nvPr>
        </p:nvGraphicFramePr>
        <p:xfrm>
          <a:off x="1143000" y="1772816"/>
          <a:ext cx="10134600" cy="4249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圆角矩形 12"/>
          <p:cNvSpPr/>
          <p:nvPr/>
        </p:nvSpPr>
        <p:spPr>
          <a:xfrm>
            <a:off x="580867" y="1443579"/>
            <a:ext cx="4673521" cy="666074"/>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b="1" dirty="0">
                <a:solidFill>
                  <a:schemeClr val="tx1"/>
                </a:solidFill>
                <a:latin typeface="微软雅黑" panose="020B0503020204020204" pitchFamily="34" charset="-122"/>
                <a:ea typeface="微软雅黑" panose="020B0503020204020204" pitchFamily="34" charset="-122"/>
              </a:rPr>
              <a:t>交易函数分为两类：单个证券的交易函数和批量交易函数</a:t>
            </a:r>
            <a:endParaRPr lang="en-US" altLang="zh-CN" b="1" dirty="0">
              <a:solidFill>
                <a:schemeClr val="tx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80867" y="383502"/>
            <a:ext cx="203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3600" b="1">
                <a:solidFill>
                  <a:srgbClr val="002060"/>
                </a:solidFill>
                <a:latin typeface="黑体" panose="02010609060101010101" pitchFamily="49" charset="-122"/>
                <a:ea typeface="黑体" panose="02010609060101010101" pitchFamily="49" charset="-122"/>
                <a:cs typeface="+mj-cs"/>
              </a:defRPr>
            </a:lvl1pPr>
            <a:lvl2pPr eaLnBrk="0" hangingPunct="0">
              <a:defRPr sz="4400">
                <a:latin typeface="Arial" charset="0"/>
              </a:defRPr>
            </a:lvl2pPr>
            <a:lvl3pPr eaLnBrk="0" hangingPunct="0">
              <a:defRPr sz="4400">
                <a:latin typeface="Arial" charset="0"/>
              </a:defRPr>
            </a:lvl3pPr>
            <a:lvl4pPr eaLnBrk="0" hangingPunct="0">
              <a:defRPr sz="4400">
                <a:latin typeface="Arial" charset="0"/>
              </a:defRPr>
            </a:lvl4pPr>
            <a:lvl5pPr eaLnBrk="0" hangingPunct="0">
              <a:defRPr sz="4400">
                <a:latin typeface="Arial" charset="0"/>
              </a:defRPr>
            </a:lvl5pPr>
            <a:lvl6pPr marL="457200" fontAlgn="base">
              <a:spcBef>
                <a:spcPct val="0"/>
              </a:spcBef>
              <a:spcAft>
                <a:spcPct val="0"/>
              </a:spcAft>
              <a:defRPr sz="4400">
                <a:latin typeface="Arial" charset="0"/>
              </a:defRPr>
            </a:lvl6pPr>
            <a:lvl7pPr marL="914400" fontAlgn="base">
              <a:spcBef>
                <a:spcPct val="0"/>
              </a:spcBef>
              <a:spcAft>
                <a:spcPct val="0"/>
              </a:spcAft>
              <a:defRPr sz="4400">
                <a:latin typeface="Arial" charset="0"/>
              </a:defRPr>
            </a:lvl7pPr>
            <a:lvl8pPr marL="1371600" fontAlgn="base">
              <a:spcBef>
                <a:spcPct val="0"/>
              </a:spcBef>
              <a:spcAft>
                <a:spcPct val="0"/>
              </a:spcAft>
              <a:defRPr sz="4400">
                <a:latin typeface="Arial" charset="0"/>
              </a:defRPr>
            </a:lvl8pPr>
            <a:lvl9pPr marL="1828800" fontAlgn="base">
              <a:spcBef>
                <a:spcPct val="0"/>
              </a:spcBef>
              <a:spcAft>
                <a:spcPct val="0"/>
              </a:spcAft>
              <a:defRPr sz="4400">
                <a:latin typeface="Arial" charset="0"/>
              </a:defRPr>
            </a:lvl9pPr>
          </a:lstStyle>
          <a:p>
            <a:r>
              <a:rPr lang="zh-CN" altLang="en-US" dirty="0"/>
              <a:t>交易函数</a:t>
            </a:r>
          </a:p>
        </p:txBody>
      </p:sp>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54</a:t>
            </a:fld>
            <a:endParaRPr lang="en-US" altLang="zh-CN"/>
          </a:p>
        </p:txBody>
      </p:sp>
    </p:spTree>
    <p:extLst>
      <p:ext uri="{BB962C8B-B14F-4D97-AF65-F5344CB8AC3E}">
        <p14:creationId xmlns:p14="http://schemas.microsoft.com/office/powerpoint/2010/main" val="1648332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919536" y="948070"/>
            <a:ext cx="8748464"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586503" y="132026"/>
              <a:ext cx="1723549"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单个证券交易</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21" name="圆角矩形 20"/>
          <p:cNvSpPr/>
          <p:nvPr/>
        </p:nvSpPr>
        <p:spPr>
          <a:xfrm>
            <a:off x="1919536" y="1772816"/>
            <a:ext cx="8064896" cy="3713584"/>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1</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order(</a:t>
            </a:r>
            <a:r>
              <a:rPr lang="en-US" altLang="zh-CN" sz="1600" dirty="0" err="1">
                <a:solidFill>
                  <a:srgbClr val="10253F"/>
                </a:solidFill>
                <a:latin typeface="微软雅黑" panose="020B0503020204020204" pitchFamily="34" charset="-122"/>
                <a:ea typeface="微软雅黑" panose="020B0503020204020204" pitchFamily="34" charset="-122"/>
              </a:rPr>
              <a:t>code,volume,trade_side,price</a:t>
            </a:r>
            <a:r>
              <a:rPr lang="en-US" altLang="zh-CN" sz="1600" dirty="0">
                <a:solidFill>
                  <a:srgbClr val="10253F"/>
                </a:solidFill>
                <a:latin typeface="微软雅黑" panose="020B0503020204020204" pitchFamily="34" charset="-122"/>
                <a:ea typeface="微软雅黑" panose="020B0503020204020204" pitchFamily="34" charset="-122"/>
              </a:rPr>
              <a:t>='close', </a:t>
            </a:r>
            <a:r>
              <a:rPr lang="en-US" altLang="zh-CN" sz="1600" dirty="0" err="1">
                <a:solidFill>
                  <a:srgbClr val="10253F"/>
                </a:solidFill>
                <a:latin typeface="微软雅黑" panose="020B0503020204020204" pitchFamily="34" charset="-122"/>
                <a:ea typeface="微软雅黑" panose="020B0503020204020204" pitchFamily="34" charset="-122"/>
              </a:rPr>
              <a:t>volume_check</a:t>
            </a:r>
            <a:r>
              <a:rPr lang="en-US" altLang="zh-CN" sz="1600" dirty="0">
                <a:solidFill>
                  <a:srgbClr val="10253F"/>
                </a:solidFill>
                <a:latin typeface="微软雅黑" panose="020B0503020204020204" pitchFamily="34" charset="-122"/>
                <a:ea typeface="微软雅黑" panose="020B0503020204020204" pitchFamily="34" charset="-122"/>
              </a:rPr>
              <a:t>=False)</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买卖时主要根据交易股数进行交易</a:t>
            </a:r>
          </a:p>
          <a:p>
            <a:pPr marL="285750" indent="-285750">
              <a:buFont typeface="Arial" panose="020B0604020202020204" pitchFamily="34" charset="0"/>
              <a:buChar char="•"/>
            </a:pPr>
            <a:r>
              <a:rPr lang="en-US" altLang="zh-CN" sz="1600" dirty="0">
                <a:solidFill>
                  <a:srgbClr val="10253F"/>
                </a:solidFill>
                <a:latin typeface="微软雅黑" panose="020B0503020204020204" pitchFamily="34" charset="-122"/>
                <a:ea typeface="微软雅黑" panose="020B0503020204020204" pitchFamily="34" charset="-122"/>
              </a:rPr>
              <a:t>code</a:t>
            </a:r>
            <a:r>
              <a:rPr lang="zh-CN" altLang="en-US" sz="1600" dirty="0">
                <a:solidFill>
                  <a:srgbClr val="10253F"/>
                </a:solidFill>
                <a:latin typeface="微软雅黑" panose="020B0503020204020204" pitchFamily="34" charset="-122"/>
                <a:ea typeface="微软雅黑" panose="020B0503020204020204" pitchFamily="34" charset="-122"/>
              </a:rPr>
              <a:t>：字符串类型，如</a:t>
            </a:r>
            <a:r>
              <a:rPr lang="en-US" altLang="zh-CN" sz="1600" dirty="0">
                <a:solidFill>
                  <a:srgbClr val="10253F"/>
                </a:solidFill>
                <a:latin typeface="微软雅黑" panose="020B0503020204020204" pitchFamily="34" charset="-122"/>
                <a:ea typeface="微软雅黑" panose="020B0503020204020204" pitchFamily="34" charset="-122"/>
              </a:rPr>
              <a:t>'000001.SZ'</a:t>
            </a:r>
            <a:r>
              <a:rPr lang="zh-CN" altLang="en-US" sz="1600" dirty="0">
                <a:solidFill>
                  <a:srgbClr val="10253F"/>
                </a:solidFill>
                <a:latin typeface="微软雅黑" panose="020B0503020204020204" pitchFamily="34" charset="-122"/>
                <a:ea typeface="微软雅黑" panose="020B0503020204020204" pitchFamily="34" charset="-122"/>
              </a:rPr>
              <a:t>，单个股票或者期货代码</a:t>
            </a:r>
          </a:p>
          <a:p>
            <a:pPr marL="285750" indent="-285750">
              <a:buFont typeface="Arial" panose="020B0604020202020204" pitchFamily="34" charset="0"/>
              <a:buChar char="•"/>
            </a:pPr>
            <a:r>
              <a:rPr lang="en-US" altLang="zh-CN" sz="1600" dirty="0">
                <a:solidFill>
                  <a:srgbClr val="10253F"/>
                </a:solidFill>
                <a:latin typeface="微软雅黑" panose="020B0503020204020204" pitchFamily="34" charset="-122"/>
                <a:ea typeface="微软雅黑" panose="020B0503020204020204" pitchFamily="34" charset="-122"/>
              </a:rPr>
              <a:t>volume</a:t>
            </a:r>
            <a:r>
              <a:rPr lang="zh-CN" altLang="en-US" sz="1600" dirty="0">
                <a:solidFill>
                  <a:srgbClr val="10253F"/>
                </a:solidFill>
                <a:latin typeface="微软雅黑" panose="020B0503020204020204" pitchFamily="34" charset="-122"/>
                <a:ea typeface="微软雅黑" panose="020B0503020204020204" pitchFamily="34" charset="-122"/>
              </a:rPr>
              <a:t>：非负整数型，交易股票</a:t>
            </a:r>
            <a:r>
              <a:rPr lang="en-US" altLang="zh-CN" sz="1600" dirty="0">
                <a:solidFill>
                  <a:srgbClr val="10253F"/>
                </a:solidFill>
                <a:latin typeface="微软雅黑" panose="020B0503020204020204" pitchFamily="34" charset="-122"/>
                <a:ea typeface="微软雅黑" panose="020B0503020204020204" pitchFamily="34" charset="-122"/>
              </a:rPr>
              <a:t>/</a:t>
            </a:r>
            <a:r>
              <a:rPr lang="zh-CN" altLang="en-US" sz="1600" dirty="0">
                <a:solidFill>
                  <a:srgbClr val="10253F"/>
                </a:solidFill>
                <a:latin typeface="微软雅黑" panose="020B0503020204020204" pitchFamily="34" charset="-122"/>
                <a:ea typeface="微软雅黑" panose="020B0503020204020204" pitchFamily="34" charset="-122"/>
              </a:rPr>
              <a:t>期货数量</a:t>
            </a:r>
          </a:p>
          <a:p>
            <a:pPr marL="285750" indent="-285750">
              <a:buFont typeface="Arial" panose="020B0604020202020204" pitchFamily="34" charset="0"/>
              <a:buChar char="•"/>
            </a:pPr>
            <a:r>
              <a:rPr lang="en-US" altLang="zh-CN" sz="1600" dirty="0" err="1">
                <a:solidFill>
                  <a:srgbClr val="10253F"/>
                </a:solidFill>
                <a:latin typeface="微软雅黑" panose="020B0503020204020204" pitchFamily="34" charset="-122"/>
                <a:ea typeface="微软雅黑" panose="020B0503020204020204" pitchFamily="34" charset="-122"/>
              </a:rPr>
              <a:t>trade_side</a:t>
            </a:r>
            <a:r>
              <a:rPr lang="zh-CN" altLang="en-US" sz="1600" dirty="0">
                <a:solidFill>
                  <a:srgbClr val="10253F"/>
                </a:solidFill>
                <a:latin typeface="微软雅黑" panose="020B0503020204020204" pitchFamily="34" charset="-122"/>
                <a:ea typeface="微软雅黑" panose="020B0503020204020204" pitchFamily="34" charset="-122"/>
              </a:rPr>
              <a:t>：字符串，买卖方向，可取参数如下：</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    ‘</a:t>
            </a:r>
            <a:r>
              <a:rPr lang="en-US" altLang="zh-CN" sz="1600" dirty="0">
                <a:solidFill>
                  <a:srgbClr val="10253F"/>
                </a:solidFill>
                <a:latin typeface="微软雅黑" panose="020B0503020204020204" pitchFamily="34" charset="-122"/>
                <a:ea typeface="微软雅黑" panose="020B0503020204020204" pitchFamily="34" charset="-122"/>
              </a:rPr>
              <a:t>buy’:</a:t>
            </a:r>
            <a:r>
              <a:rPr lang="zh-CN" altLang="en-US" sz="1600" dirty="0">
                <a:solidFill>
                  <a:srgbClr val="10253F"/>
                </a:solidFill>
                <a:latin typeface="微软雅黑" panose="020B0503020204020204" pitchFamily="34" charset="-122"/>
                <a:ea typeface="微软雅黑" panose="020B0503020204020204" pitchFamily="34" charset="-122"/>
              </a:rPr>
              <a:t>买</a:t>
            </a:r>
            <a:r>
              <a:rPr lang="en-US" altLang="zh-CN" sz="1600" dirty="0">
                <a:solidFill>
                  <a:srgbClr val="10253F"/>
                </a:solidFill>
                <a:latin typeface="微软雅黑" panose="020B0503020204020204" pitchFamily="34" charset="-122"/>
                <a:ea typeface="微软雅黑" panose="020B0503020204020204" pitchFamily="34" charset="-122"/>
              </a:rPr>
              <a:t>/</a:t>
            </a:r>
            <a:r>
              <a:rPr lang="zh-CN" altLang="en-US" sz="1600" dirty="0">
                <a:solidFill>
                  <a:srgbClr val="10253F"/>
                </a:solidFill>
                <a:latin typeface="微软雅黑" panose="020B0503020204020204" pitchFamily="34" charset="-122"/>
                <a:ea typeface="微软雅黑" panose="020B0503020204020204" pitchFamily="34" charset="-122"/>
              </a:rPr>
              <a:t>开多单</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    ‘</a:t>
            </a:r>
            <a:r>
              <a:rPr lang="en-US" altLang="zh-CN" sz="1600" dirty="0">
                <a:solidFill>
                  <a:srgbClr val="10253F"/>
                </a:solidFill>
                <a:latin typeface="微软雅黑" panose="020B0503020204020204" pitchFamily="34" charset="-122"/>
                <a:ea typeface="微软雅黑" panose="020B0503020204020204" pitchFamily="34" charset="-122"/>
              </a:rPr>
              <a:t>short’:</a:t>
            </a:r>
            <a:r>
              <a:rPr lang="zh-CN" altLang="en-US" sz="1600" dirty="0">
                <a:solidFill>
                  <a:srgbClr val="10253F"/>
                </a:solidFill>
                <a:latin typeface="微软雅黑" panose="020B0503020204020204" pitchFamily="34" charset="-122"/>
                <a:ea typeface="微软雅黑" panose="020B0503020204020204" pitchFamily="34" charset="-122"/>
              </a:rPr>
              <a:t>开空单（期货）</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    ‘</a:t>
            </a:r>
            <a:r>
              <a:rPr lang="en-US" altLang="zh-CN" sz="1600" dirty="0">
                <a:solidFill>
                  <a:srgbClr val="10253F"/>
                </a:solidFill>
                <a:latin typeface="微软雅黑" panose="020B0503020204020204" pitchFamily="34" charset="-122"/>
                <a:ea typeface="微软雅黑" panose="020B0503020204020204" pitchFamily="34" charset="-122"/>
              </a:rPr>
              <a:t>cover’:</a:t>
            </a:r>
            <a:r>
              <a:rPr lang="zh-CN" altLang="en-US" sz="1600" dirty="0">
                <a:solidFill>
                  <a:srgbClr val="10253F"/>
                </a:solidFill>
                <a:latin typeface="微软雅黑" panose="020B0503020204020204" pitchFamily="34" charset="-122"/>
                <a:ea typeface="微软雅黑" panose="020B0503020204020204" pitchFamily="34" charset="-122"/>
              </a:rPr>
              <a:t>平空单（期货）</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    ‘</a:t>
            </a:r>
            <a:r>
              <a:rPr lang="en-US" altLang="zh-CN" sz="1600" dirty="0">
                <a:solidFill>
                  <a:srgbClr val="10253F"/>
                </a:solidFill>
                <a:latin typeface="微软雅黑" panose="020B0503020204020204" pitchFamily="34" charset="-122"/>
                <a:ea typeface="微软雅黑" panose="020B0503020204020204" pitchFamily="34" charset="-122"/>
              </a:rPr>
              <a:t>sell’:</a:t>
            </a:r>
            <a:r>
              <a:rPr lang="zh-CN" altLang="en-US" sz="1600" dirty="0">
                <a:solidFill>
                  <a:srgbClr val="10253F"/>
                </a:solidFill>
                <a:latin typeface="微软雅黑" panose="020B0503020204020204" pitchFamily="34" charset="-122"/>
                <a:ea typeface="微软雅黑" panose="020B0503020204020204" pitchFamily="34" charset="-122"/>
              </a:rPr>
              <a:t>卖</a:t>
            </a:r>
            <a:r>
              <a:rPr lang="en-US" altLang="zh-CN" sz="1600" dirty="0">
                <a:solidFill>
                  <a:srgbClr val="10253F"/>
                </a:solidFill>
                <a:latin typeface="微软雅黑" panose="020B0503020204020204" pitchFamily="34" charset="-122"/>
                <a:ea typeface="微软雅黑" panose="020B0503020204020204" pitchFamily="34" charset="-122"/>
              </a:rPr>
              <a:t>/</a:t>
            </a:r>
            <a:r>
              <a:rPr lang="zh-CN" altLang="en-US" sz="1600" dirty="0">
                <a:solidFill>
                  <a:srgbClr val="10253F"/>
                </a:solidFill>
                <a:latin typeface="微软雅黑" panose="020B0503020204020204" pitchFamily="34" charset="-122"/>
                <a:ea typeface="微软雅黑" panose="020B0503020204020204" pitchFamily="34" charset="-122"/>
              </a:rPr>
              <a:t>平多单</a:t>
            </a:r>
          </a:p>
          <a:p>
            <a:pPr marL="285750" indent="-285750">
              <a:buFont typeface="Arial" panose="020B0604020202020204" pitchFamily="34" charset="0"/>
              <a:buChar char="•"/>
            </a:pPr>
            <a:r>
              <a:rPr lang="en-US" altLang="zh-CN" sz="1600" dirty="0">
                <a:solidFill>
                  <a:srgbClr val="10253F"/>
                </a:solidFill>
                <a:latin typeface="微软雅黑" panose="020B0503020204020204" pitchFamily="34" charset="-122"/>
                <a:ea typeface="微软雅黑" panose="020B0503020204020204" pitchFamily="34" charset="-122"/>
              </a:rPr>
              <a:t>price</a:t>
            </a:r>
            <a:r>
              <a:rPr lang="zh-CN" altLang="en-US" sz="1600" dirty="0">
                <a:solidFill>
                  <a:srgbClr val="10253F"/>
                </a:solidFill>
                <a:latin typeface="微软雅黑" panose="020B0503020204020204" pitchFamily="34" charset="-122"/>
                <a:ea typeface="微软雅黑" panose="020B0503020204020204" pitchFamily="34" charset="-122"/>
              </a:rPr>
              <a:t>：字符串类型或者浮点数，默认为</a:t>
            </a:r>
            <a:r>
              <a:rPr lang="en-US" altLang="zh-CN" sz="1600" dirty="0">
                <a:solidFill>
                  <a:srgbClr val="10253F"/>
                </a:solidFill>
                <a:latin typeface="微软雅黑" panose="020B0503020204020204" pitchFamily="34" charset="-122"/>
                <a:ea typeface="微软雅黑" panose="020B0503020204020204" pitchFamily="34" charset="-122"/>
              </a:rPr>
              <a:t>'close',</a:t>
            </a:r>
            <a:r>
              <a:rPr lang="zh-CN" altLang="en-US" sz="1600" dirty="0">
                <a:solidFill>
                  <a:srgbClr val="10253F"/>
                </a:solidFill>
                <a:latin typeface="微软雅黑" panose="020B0503020204020204" pitchFamily="34" charset="-122"/>
                <a:ea typeface="微软雅黑" panose="020B0503020204020204" pitchFamily="34" charset="-122"/>
              </a:rPr>
              <a:t>用于设置回测交易时，使用的委托价格</a:t>
            </a:r>
          </a:p>
          <a:p>
            <a:pPr marL="285750" indent="-285750">
              <a:buFont typeface="Arial" panose="020B0604020202020204" pitchFamily="34" charset="0"/>
              <a:buChar char="•"/>
            </a:pPr>
            <a:r>
              <a:rPr lang="en-US" altLang="zh-CN" sz="1600" dirty="0" err="1">
                <a:solidFill>
                  <a:srgbClr val="10253F"/>
                </a:solidFill>
                <a:latin typeface="微软雅黑" panose="020B0503020204020204" pitchFamily="34" charset="-122"/>
                <a:ea typeface="微软雅黑" panose="020B0503020204020204" pitchFamily="34" charset="-122"/>
              </a:rPr>
              <a:t>volume_check</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err="1">
                <a:solidFill>
                  <a:srgbClr val="10253F"/>
                </a:solidFill>
                <a:latin typeface="微软雅黑" panose="020B0503020204020204" pitchFamily="34" charset="-122"/>
                <a:ea typeface="微软雅黑" panose="020B0503020204020204" pitchFamily="34" charset="-122"/>
              </a:rPr>
              <a:t>bool</a:t>
            </a:r>
            <a:r>
              <a:rPr lang="zh-CN" altLang="en-US" sz="1600" dirty="0">
                <a:solidFill>
                  <a:srgbClr val="10253F"/>
                </a:solidFill>
                <a:latin typeface="微软雅黑" panose="020B0503020204020204" pitchFamily="34" charset="-122"/>
                <a:ea typeface="微软雅黑" panose="020B0503020204020204" pitchFamily="34" charset="-122"/>
              </a:rPr>
              <a:t>类型，默认为</a:t>
            </a:r>
            <a:r>
              <a:rPr lang="en-US" altLang="zh-CN" sz="1600" dirty="0" err="1">
                <a:solidFill>
                  <a:srgbClr val="10253F"/>
                </a:solidFill>
                <a:latin typeface="微软雅黑" panose="020B0503020204020204" pitchFamily="34" charset="-122"/>
                <a:ea typeface="微软雅黑" panose="020B0503020204020204" pitchFamily="34" charset="-122"/>
              </a:rPr>
              <a:t>Flase</a:t>
            </a:r>
            <a:r>
              <a:rPr lang="zh-CN" altLang="en-US" sz="1600" dirty="0">
                <a:solidFill>
                  <a:srgbClr val="10253F"/>
                </a:solidFill>
                <a:latin typeface="微软雅黑" panose="020B0503020204020204" pitchFamily="34" charset="-122"/>
                <a:ea typeface="微软雅黑" panose="020B0503020204020204" pitchFamily="34" charset="-122"/>
              </a:rPr>
              <a:t>，用于设置下单时，是否做成交量检查。</a:t>
            </a:r>
          </a:p>
          <a:p>
            <a:pPr marL="285750" indent="-285750">
              <a:buFont typeface="Arial" panose="020B0604020202020204" pitchFamily="34" charset="0"/>
              <a:buChar char="•"/>
            </a:pPr>
            <a:r>
              <a:rPr lang="en-US" altLang="zh-CN" sz="1600" dirty="0">
                <a:solidFill>
                  <a:srgbClr val="10253F"/>
                </a:solidFill>
                <a:latin typeface="微软雅黑" panose="020B0503020204020204" pitchFamily="34" charset="-122"/>
                <a:ea typeface="微软雅黑" panose="020B0503020204020204" pitchFamily="34" charset="-122"/>
              </a:rPr>
              <a:t>True:</a:t>
            </a:r>
            <a:r>
              <a:rPr lang="zh-CN" altLang="en-US" sz="1600" dirty="0">
                <a:solidFill>
                  <a:srgbClr val="10253F"/>
                </a:solidFill>
                <a:latin typeface="微软雅黑" panose="020B0503020204020204" pitchFamily="34" charset="-122"/>
                <a:ea typeface="微软雅黑" panose="020B0503020204020204" pitchFamily="34" charset="-122"/>
              </a:rPr>
              <a:t>检查委托的量是否超过当天对应股票或者期货的成交总量，如果超过则无法成交。</a:t>
            </a:r>
            <a:r>
              <a:rPr lang="en-US" altLang="zh-CN" sz="1600" dirty="0">
                <a:solidFill>
                  <a:srgbClr val="10253F"/>
                </a:solidFill>
                <a:latin typeface="微软雅黑" panose="020B0503020204020204" pitchFamily="34" charset="-122"/>
                <a:ea typeface="微软雅黑" panose="020B0503020204020204" pitchFamily="34" charset="-122"/>
              </a:rPr>
              <a:t>False:</a:t>
            </a:r>
            <a:r>
              <a:rPr lang="zh-CN" altLang="en-US" sz="1600" dirty="0">
                <a:solidFill>
                  <a:srgbClr val="10253F"/>
                </a:solidFill>
                <a:latin typeface="微软雅黑" panose="020B0503020204020204" pitchFamily="34" charset="-122"/>
                <a:ea typeface="微软雅黑" panose="020B0503020204020204" pitchFamily="34" charset="-122"/>
              </a:rPr>
              <a:t>不检查当日成交总量，直接成交。</a:t>
            </a:r>
          </a:p>
        </p:txBody>
      </p:sp>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55</a:t>
            </a:fld>
            <a:endParaRPr lang="en-US" altLang="zh-CN"/>
          </a:p>
        </p:txBody>
      </p:sp>
    </p:spTree>
    <p:extLst>
      <p:ext uri="{BB962C8B-B14F-4D97-AF65-F5344CB8AC3E}">
        <p14:creationId xmlns:p14="http://schemas.microsoft.com/office/powerpoint/2010/main" val="5004121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919536" y="948070"/>
            <a:ext cx="8316416"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586503" y="132026"/>
              <a:ext cx="1723549"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单个证券交易</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21" name="圆角矩形 20"/>
          <p:cNvSpPr/>
          <p:nvPr/>
        </p:nvSpPr>
        <p:spPr>
          <a:xfrm>
            <a:off x="2057400" y="1772816"/>
            <a:ext cx="7927032" cy="3484984"/>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2</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err="1">
                <a:solidFill>
                  <a:srgbClr val="10253F"/>
                </a:solidFill>
                <a:latin typeface="微软雅黑" panose="020B0503020204020204" pitchFamily="34" charset="-122"/>
                <a:ea typeface="微软雅黑" panose="020B0503020204020204" pitchFamily="34" charset="-122"/>
              </a:rPr>
              <a:t>order_value</a:t>
            </a:r>
            <a:r>
              <a:rPr lang="en-US" altLang="zh-CN" sz="1600" dirty="0">
                <a:solidFill>
                  <a:srgbClr val="10253F"/>
                </a:solidFill>
                <a:latin typeface="微软雅黑" panose="020B0503020204020204" pitchFamily="34" charset="-122"/>
                <a:ea typeface="微软雅黑" panose="020B0503020204020204" pitchFamily="34" charset="-122"/>
              </a:rPr>
              <a:t>(</a:t>
            </a:r>
            <a:r>
              <a:rPr lang="en-US" altLang="zh-CN" sz="1600" dirty="0" err="1">
                <a:solidFill>
                  <a:srgbClr val="10253F"/>
                </a:solidFill>
                <a:latin typeface="微软雅黑" panose="020B0503020204020204" pitchFamily="34" charset="-122"/>
                <a:ea typeface="微软雅黑" panose="020B0503020204020204" pitchFamily="34" charset="-122"/>
              </a:rPr>
              <a:t>code,value,trade_side,price</a:t>
            </a:r>
            <a:r>
              <a:rPr lang="en-US" altLang="zh-CN" sz="1600" dirty="0">
                <a:solidFill>
                  <a:srgbClr val="10253F"/>
                </a:solidFill>
                <a:latin typeface="微软雅黑" panose="020B0503020204020204" pitchFamily="34" charset="-122"/>
                <a:ea typeface="微软雅黑" panose="020B0503020204020204" pitchFamily="34" charset="-122"/>
              </a:rPr>
              <a:t>='close', </a:t>
            </a:r>
            <a:r>
              <a:rPr lang="en-US" altLang="zh-CN" sz="1600" dirty="0" err="1">
                <a:solidFill>
                  <a:srgbClr val="10253F"/>
                </a:solidFill>
                <a:latin typeface="微软雅黑" panose="020B0503020204020204" pitchFamily="34" charset="-122"/>
                <a:ea typeface="微软雅黑" panose="020B0503020204020204" pitchFamily="34" charset="-122"/>
              </a:rPr>
              <a:t>volume_check</a:t>
            </a:r>
            <a:r>
              <a:rPr lang="en-US" altLang="zh-CN" sz="1600" dirty="0">
                <a:solidFill>
                  <a:srgbClr val="10253F"/>
                </a:solidFill>
                <a:latin typeface="微软雅黑" panose="020B0503020204020204" pitchFamily="34" charset="-122"/>
                <a:ea typeface="微软雅黑" panose="020B0503020204020204" pitchFamily="34" charset="-122"/>
              </a:rPr>
              <a:t>=False)</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该函数用于买卖一定金额的股票或者期货，通过</a:t>
            </a:r>
            <a:r>
              <a:rPr lang="en-US" altLang="zh-CN" sz="1600" dirty="0">
                <a:solidFill>
                  <a:srgbClr val="10253F"/>
                </a:solidFill>
                <a:latin typeface="微软雅黑" panose="020B0503020204020204" pitchFamily="34" charset="-122"/>
                <a:ea typeface="微软雅黑" panose="020B0503020204020204" pitchFamily="34" charset="-122"/>
              </a:rPr>
              <a:t>value</a:t>
            </a:r>
            <a:r>
              <a:rPr lang="zh-CN" altLang="en-US" sz="1600" dirty="0">
                <a:solidFill>
                  <a:srgbClr val="10253F"/>
                </a:solidFill>
                <a:latin typeface="微软雅黑" panose="020B0503020204020204" pitchFamily="34" charset="-122"/>
                <a:ea typeface="微软雅黑" panose="020B0503020204020204" pitchFamily="34" charset="-122"/>
              </a:rPr>
              <a:t>指定金额。</a:t>
            </a:r>
          </a:p>
          <a:p>
            <a:pPr marL="285750" indent="-285750">
              <a:buFont typeface="Arial" panose="020B0604020202020204" pitchFamily="34" charset="0"/>
              <a:buChar char="•"/>
            </a:pPr>
            <a:r>
              <a:rPr lang="en-US" altLang="zh-CN" sz="1600" dirty="0">
                <a:solidFill>
                  <a:srgbClr val="10253F"/>
                </a:solidFill>
                <a:latin typeface="微软雅黑" panose="020B0503020204020204" pitchFamily="34" charset="-122"/>
                <a:ea typeface="微软雅黑" panose="020B0503020204020204" pitchFamily="34" charset="-122"/>
              </a:rPr>
              <a:t>value</a:t>
            </a:r>
            <a:r>
              <a:rPr lang="zh-CN" altLang="en-US" sz="1600" dirty="0">
                <a:solidFill>
                  <a:srgbClr val="10253F"/>
                </a:solidFill>
                <a:latin typeface="微软雅黑" panose="020B0503020204020204" pitchFamily="34" charset="-122"/>
                <a:ea typeface="微软雅黑" panose="020B0503020204020204" pitchFamily="34" charset="-122"/>
              </a:rPr>
              <a:t>：浮点数或者整数，用于指定买卖的金额</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其他参数同</a:t>
            </a:r>
            <a:r>
              <a:rPr lang="en-US" altLang="zh-CN" sz="1600" dirty="0">
                <a:solidFill>
                  <a:srgbClr val="10253F"/>
                </a:solidFill>
                <a:latin typeface="微软雅黑" panose="020B0503020204020204" pitchFamily="34" charset="-122"/>
                <a:ea typeface="微软雅黑" panose="020B0503020204020204" pitchFamily="34" charset="-122"/>
              </a:rPr>
              <a:t>order</a:t>
            </a:r>
          </a:p>
          <a:p>
            <a:pPr marL="285750" indent="-285750">
              <a:buFont typeface="Arial" panose="020B0604020202020204" pitchFamily="34" charset="0"/>
              <a:buChar char="•"/>
            </a:pPr>
            <a:endParaRPr lang="en-US" altLang="zh-CN" sz="1600" dirty="0">
              <a:solidFill>
                <a:srgbClr val="10253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3</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err="1">
                <a:solidFill>
                  <a:srgbClr val="10253F"/>
                </a:solidFill>
                <a:latin typeface="微软雅黑" panose="020B0503020204020204" pitchFamily="34" charset="-122"/>
                <a:ea typeface="微软雅黑" panose="020B0503020204020204" pitchFamily="34" charset="-122"/>
              </a:rPr>
              <a:t>order_percent</a:t>
            </a:r>
            <a:r>
              <a:rPr lang="en-US" altLang="zh-CN" sz="1600" dirty="0">
                <a:solidFill>
                  <a:srgbClr val="10253F"/>
                </a:solidFill>
                <a:latin typeface="微软雅黑" panose="020B0503020204020204" pitchFamily="34" charset="-122"/>
                <a:ea typeface="微软雅黑" panose="020B0503020204020204" pitchFamily="34" charset="-122"/>
              </a:rPr>
              <a:t>(</a:t>
            </a:r>
            <a:r>
              <a:rPr lang="en-US" altLang="zh-CN" sz="1600" dirty="0" err="1">
                <a:solidFill>
                  <a:srgbClr val="10253F"/>
                </a:solidFill>
                <a:latin typeface="微软雅黑" panose="020B0503020204020204" pitchFamily="34" charset="-122"/>
                <a:ea typeface="微软雅黑" panose="020B0503020204020204" pitchFamily="34" charset="-122"/>
              </a:rPr>
              <a:t>code,percent,trade_side,price</a:t>
            </a:r>
            <a:r>
              <a:rPr lang="en-US" altLang="zh-CN" sz="1600" dirty="0">
                <a:solidFill>
                  <a:srgbClr val="10253F"/>
                </a:solidFill>
                <a:latin typeface="微软雅黑" panose="020B0503020204020204" pitchFamily="34" charset="-122"/>
                <a:ea typeface="微软雅黑" panose="020B0503020204020204" pitchFamily="34" charset="-122"/>
              </a:rPr>
              <a:t>='close', </a:t>
            </a:r>
            <a:r>
              <a:rPr lang="en-US" altLang="zh-CN" sz="1600" dirty="0" err="1">
                <a:solidFill>
                  <a:srgbClr val="10253F"/>
                </a:solidFill>
                <a:latin typeface="微软雅黑" panose="020B0503020204020204" pitchFamily="34" charset="-122"/>
                <a:ea typeface="微软雅黑" panose="020B0503020204020204" pitchFamily="34" charset="-122"/>
              </a:rPr>
              <a:t>volume_check</a:t>
            </a:r>
            <a:r>
              <a:rPr lang="en-US" altLang="zh-CN" sz="1600" dirty="0">
                <a:solidFill>
                  <a:srgbClr val="10253F"/>
                </a:solidFill>
                <a:latin typeface="微软雅黑" panose="020B0503020204020204" pitchFamily="34" charset="-122"/>
                <a:ea typeface="微软雅黑" panose="020B0503020204020204" pitchFamily="34" charset="-122"/>
              </a:rPr>
              <a:t>=False)</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该函数用于买卖一定百分比资产的股票或者期货，买卖的金额等于前一日总资产乘上</a:t>
            </a:r>
            <a:r>
              <a:rPr lang="en-US" altLang="zh-CN" sz="1600" dirty="0">
                <a:solidFill>
                  <a:srgbClr val="10253F"/>
                </a:solidFill>
                <a:latin typeface="微软雅黑" panose="020B0503020204020204" pitchFamily="34" charset="-122"/>
                <a:ea typeface="微软雅黑" panose="020B0503020204020204" pitchFamily="34" charset="-122"/>
              </a:rPr>
              <a:t>percent</a:t>
            </a:r>
            <a:r>
              <a:rPr lang="zh-CN" altLang="en-US" sz="1600" dirty="0">
                <a:solidFill>
                  <a:srgbClr val="10253F"/>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sz="1600" dirty="0">
                <a:solidFill>
                  <a:srgbClr val="10253F"/>
                </a:solidFill>
                <a:latin typeface="微软雅黑" panose="020B0503020204020204" pitchFamily="34" charset="-122"/>
                <a:ea typeface="微软雅黑" panose="020B0503020204020204" pitchFamily="34" charset="-122"/>
              </a:rPr>
              <a:t>percent</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0~1</a:t>
            </a:r>
            <a:r>
              <a:rPr lang="zh-CN" altLang="en-US" sz="1600" dirty="0">
                <a:solidFill>
                  <a:srgbClr val="10253F"/>
                </a:solidFill>
                <a:latin typeface="微软雅黑" panose="020B0503020204020204" pitchFamily="34" charset="-122"/>
                <a:ea typeface="微软雅黑" panose="020B0503020204020204" pitchFamily="34" charset="-122"/>
              </a:rPr>
              <a:t>之间的浮点数，用于指定买卖的金额，买卖的金额等于前一日总资产乘上</a:t>
            </a:r>
            <a:r>
              <a:rPr lang="en-US" altLang="zh-CN" sz="1600" dirty="0">
                <a:solidFill>
                  <a:srgbClr val="10253F"/>
                </a:solidFill>
                <a:latin typeface="微软雅黑" panose="020B0503020204020204" pitchFamily="34" charset="-122"/>
                <a:ea typeface="微软雅黑" panose="020B0503020204020204" pitchFamily="34" charset="-122"/>
              </a:rPr>
              <a:t>percent</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其他参数同</a:t>
            </a:r>
            <a:r>
              <a:rPr lang="en-US" altLang="zh-CN" sz="1600" dirty="0">
                <a:solidFill>
                  <a:srgbClr val="10253F"/>
                </a:solidFill>
                <a:latin typeface="微软雅黑" panose="020B0503020204020204" pitchFamily="34" charset="-122"/>
                <a:ea typeface="微软雅黑" panose="020B0503020204020204" pitchFamily="34" charset="-122"/>
              </a:rPr>
              <a:t>order</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56</a:t>
            </a:fld>
            <a:endParaRPr lang="en-US" altLang="zh-CN"/>
          </a:p>
        </p:txBody>
      </p:sp>
    </p:spTree>
    <p:extLst>
      <p:ext uri="{BB962C8B-B14F-4D97-AF65-F5344CB8AC3E}">
        <p14:creationId xmlns:p14="http://schemas.microsoft.com/office/powerpoint/2010/main" val="34474766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919536" y="948070"/>
            <a:ext cx="8316416"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586503" y="132026"/>
              <a:ext cx="1723549"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单个证券交易</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21" name="圆角矩形 20"/>
          <p:cNvSpPr/>
          <p:nvPr/>
        </p:nvSpPr>
        <p:spPr>
          <a:xfrm>
            <a:off x="1919536" y="1772816"/>
            <a:ext cx="8064896" cy="4018384"/>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4</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err="1">
                <a:solidFill>
                  <a:srgbClr val="10253F"/>
                </a:solidFill>
                <a:latin typeface="微软雅黑" panose="020B0503020204020204" pitchFamily="34" charset="-122"/>
                <a:ea typeface="微软雅黑" panose="020B0503020204020204" pitchFamily="34" charset="-122"/>
              </a:rPr>
              <a:t>order_target_value</a:t>
            </a:r>
            <a:r>
              <a:rPr lang="en-US" altLang="zh-CN" sz="1600" dirty="0">
                <a:solidFill>
                  <a:srgbClr val="10253F"/>
                </a:solidFill>
                <a:latin typeface="微软雅黑" panose="020B0503020204020204" pitchFamily="34" charset="-122"/>
                <a:ea typeface="微软雅黑" panose="020B0503020204020204" pitchFamily="34" charset="-122"/>
              </a:rPr>
              <a:t>(</a:t>
            </a:r>
            <a:r>
              <a:rPr lang="en-US" altLang="zh-CN" sz="1600" dirty="0" err="1">
                <a:solidFill>
                  <a:srgbClr val="10253F"/>
                </a:solidFill>
                <a:latin typeface="微软雅黑" panose="020B0503020204020204" pitchFamily="34" charset="-122"/>
                <a:ea typeface="微软雅黑" panose="020B0503020204020204" pitchFamily="34" charset="-122"/>
              </a:rPr>
              <a:t>code,target_value,price</a:t>
            </a:r>
            <a:r>
              <a:rPr lang="en-US" altLang="zh-CN" sz="1600" dirty="0">
                <a:solidFill>
                  <a:srgbClr val="10253F"/>
                </a:solidFill>
                <a:latin typeface="微软雅黑" panose="020B0503020204020204" pitchFamily="34" charset="-122"/>
                <a:ea typeface="微软雅黑" panose="020B0503020204020204" pitchFamily="34" charset="-122"/>
              </a:rPr>
              <a:t>='close', </a:t>
            </a:r>
            <a:r>
              <a:rPr lang="en-US" altLang="zh-CN" sz="1600" dirty="0" err="1">
                <a:solidFill>
                  <a:srgbClr val="10253F"/>
                </a:solidFill>
                <a:latin typeface="微软雅黑" panose="020B0503020204020204" pitchFamily="34" charset="-122"/>
                <a:ea typeface="微软雅黑" panose="020B0503020204020204" pitchFamily="34" charset="-122"/>
              </a:rPr>
              <a:t>volume_check</a:t>
            </a:r>
            <a:r>
              <a:rPr lang="en-US" altLang="zh-CN" sz="1600" dirty="0">
                <a:solidFill>
                  <a:srgbClr val="10253F"/>
                </a:solidFill>
                <a:latin typeface="微软雅黑" panose="020B0503020204020204" pitchFamily="34" charset="-122"/>
                <a:ea typeface="微软雅黑" panose="020B0503020204020204" pitchFamily="34" charset="-122"/>
              </a:rPr>
              <a:t>=False)</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该函数用于按持仓目标买卖股票或者期货，使买卖操作完成后，对应股票或者期货的持仓市值等于</a:t>
            </a:r>
            <a:r>
              <a:rPr lang="en-US" altLang="zh-CN" sz="1600" dirty="0" err="1">
                <a:solidFill>
                  <a:srgbClr val="10253F"/>
                </a:solidFill>
                <a:latin typeface="微软雅黑" panose="020B0503020204020204" pitchFamily="34" charset="-122"/>
                <a:ea typeface="微软雅黑" panose="020B0503020204020204" pitchFamily="34" charset="-122"/>
              </a:rPr>
              <a:t>target_value</a:t>
            </a:r>
            <a:r>
              <a:rPr lang="zh-CN" altLang="en-US" sz="1600" dirty="0">
                <a:solidFill>
                  <a:srgbClr val="10253F"/>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sz="1600" dirty="0" err="1">
                <a:solidFill>
                  <a:srgbClr val="10253F"/>
                </a:solidFill>
                <a:latin typeface="微软雅黑" panose="020B0503020204020204" pitchFamily="34" charset="-122"/>
                <a:ea typeface="微软雅黑" panose="020B0503020204020204" pitchFamily="34" charset="-122"/>
              </a:rPr>
              <a:t>target_value</a:t>
            </a:r>
            <a:r>
              <a:rPr lang="zh-CN" altLang="en-US" sz="1600" dirty="0">
                <a:solidFill>
                  <a:srgbClr val="10253F"/>
                </a:solidFill>
                <a:latin typeface="微软雅黑" panose="020B0503020204020204" pitchFamily="34" charset="-122"/>
                <a:ea typeface="微软雅黑" panose="020B0503020204020204" pitchFamily="34" charset="-122"/>
              </a:rPr>
              <a:t>：大于</a:t>
            </a:r>
            <a:r>
              <a:rPr lang="en-US" altLang="zh-CN" sz="1600" dirty="0">
                <a:solidFill>
                  <a:srgbClr val="10253F"/>
                </a:solidFill>
                <a:latin typeface="微软雅黑" panose="020B0503020204020204" pitchFamily="34" charset="-122"/>
                <a:ea typeface="微软雅黑" panose="020B0503020204020204" pitchFamily="34" charset="-122"/>
              </a:rPr>
              <a:t>0</a:t>
            </a:r>
            <a:r>
              <a:rPr lang="zh-CN" altLang="en-US" sz="1600" dirty="0">
                <a:solidFill>
                  <a:srgbClr val="10253F"/>
                </a:solidFill>
                <a:latin typeface="微软雅黑" panose="020B0503020204020204" pitchFamily="34" charset="-122"/>
                <a:ea typeface="微软雅黑" panose="020B0503020204020204" pitchFamily="34" charset="-122"/>
              </a:rPr>
              <a:t>的整数或者浮点数，用于指定目标持仓市值，买卖操作完成后，对应股票或者期货的持仓市值等于</a:t>
            </a:r>
            <a:r>
              <a:rPr lang="en-US" altLang="zh-CN" sz="1600" dirty="0" err="1">
                <a:solidFill>
                  <a:srgbClr val="10253F"/>
                </a:solidFill>
                <a:latin typeface="微软雅黑" panose="020B0503020204020204" pitchFamily="34" charset="-122"/>
                <a:ea typeface="微软雅黑" panose="020B0503020204020204" pitchFamily="34" charset="-122"/>
              </a:rPr>
              <a:t>target_value</a:t>
            </a:r>
            <a:r>
              <a:rPr lang="zh-CN" altLang="en-US" sz="1600" dirty="0">
                <a:solidFill>
                  <a:srgbClr val="10253F"/>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其他参数同</a:t>
            </a:r>
            <a:r>
              <a:rPr lang="en-US" altLang="zh-CN" sz="1600" dirty="0">
                <a:solidFill>
                  <a:srgbClr val="10253F"/>
                </a:solidFill>
                <a:latin typeface="微软雅黑" panose="020B0503020204020204" pitchFamily="34" charset="-122"/>
                <a:ea typeface="微软雅黑" panose="020B0503020204020204" pitchFamily="34" charset="-122"/>
              </a:rPr>
              <a:t>order</a:t>
            </a:r>
          </a:p>
          <a:p>
            <a:pPr marL="285750" indent="-285750">
              <a:buFont typeface="Arial" panose="020B0604020202020204" pitchFamily="34" charset="0"/>
              <a:buChar char="•"/>
            </a:pPr>
            <a:endParaRPr lang="en-US" altLang="zh-CN" sz="1600" dirty="0">
              <a:solidFill>
                <a:srgbClr val="10253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5</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err="1">
                <a:solidFill>
                  <a:srgbClr val="10253F"/>
                </a:solidFill>
                <a:latin typeface="微软雅黑" panose="020B0503020204020204" pitchFamily="34" charset="-122"/>
                <a:ea typeface="微软雅黑" panose="020B0503020204020204" pitchFamily="34" charset="-122"/>
              </a:rPr>
              <a:t>order_target_percent</a:t>
            </a:r>
            <a:r>
              <a:rPr lang="en-US" altLang="zh-CN" sz="1600" dirty="0">
                <a:solidFill>
                  <a:srgbClr val="10253F"/>
                </a:solidFill>
                <a:latin typeface="微软雅黑" panose="020B0503020204020204" pitchFamily="34" charset="-122"/>
                <a:ea typeface="微软雅黑" panose="020B0503020204020204" pitchFamily="34" charset="-122"/>
              </a:rPr>
              <a:t>(</a:t>
            </a:r>
            <a:r>
              <a:rPr lang="en-US" altLang="zh-CN" sz="1600" dirty="0" err="1">
                <a:solidFill>
                  <a:srgbClr val="10253F"/>
                </a:solidFill>
                <a:latin typeface="微软雅黑" panose="020B0503020204020204" pitchFamily="34" charset="-122"/>
                <a:ea typeface="微软雅黑" panose="020B0503020204020204" pitchFamily="34" charset="-122"/>
              </a:rPr>
              <a:t>code,target_percent,price</a:t>
            </a:r>
            <a:r>
              <a:rPr lang="en-US" altLang="zh-CN" sz="1600" dirty="0">
                <a:solidFill>
                  <a:srgbClr val="10253F"/>
                </a:solidFill>
                <a:latin typeface="微软雅黑" panose="020B0503020204020204" pitchFamily="34" charset="-122"/>
                <a:ea typeface="微软雅黑" panose="020B0503020204020204" pitchFamily="34" charset="-122"/>
              </a:rPr>
              <a:t>='close', </a:t>
            </a:r>
            <a:r>
              <a:rPr lang="en-US" altLang="zh-CN" sz="1600" dirty="0" err="1">
                <a:solidFill>
                  <a:srgbClr val="10253F"/>
                </a:solidFill>
                <a:latin typeface="微软雅黑" panose="020B0503020204020204" pitchFamily="34" charset="-122"/>
                <a:ea typeface="微软雅黑" panose="020B0503020204020204" pitchFamily="34" charset="-122"/>
              </a:rPr>
              <a:t>volume_check</a:t>
            </a:r>
            <a:r>
              <a:rPr lang="en-US" altLang="zh-CN" sz="1600" dirty="0">
                <a:solidFill>
                  <a:srgbClr val="10253F"/>
                </a:solidFill>
                <a:latin typeface="微软雅黑" panose="020B0503020204020204" pitchFamily="34" charset="-122"/>
                <a:ea typeface="微软雅黑" panose="020B0503020204020204" pitchFamily="34" charset="-122"/>
              </a:rPr>
              <a:t>=False)</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该函数用于按持仓目标买卖股票或者期货，使买卖操作完成后，对应股票或者期货的持仓市值等于前一日总市值乘上</a:t>
            </a:r>
            <a:r>
              <a:rPr lang="en-US" altLang="zh-CN" sz="1600" dirty="0" err="1">
                <a:solidFill>
                  <a:srgbClr val="10253F"/>
                </a:solidFill>
                <a:latin typeface="微软雅黑" panose="020B0503020204020204" pitchFamily="34" charset="-122"/>
                <a:ea typeface="微软雅黑" panose="020B0503020204020204" pitchFamily="34" charset="-122"/>
              </a:rPr>
              <a:t>target_percent</a:t>
            </a:r>
            <a:r>
              <a:rPr lang="zh-CN" altLang="en-US" sz="1600" dirty="0">
                <a:solidFill>
                  <a:srgbClr val="10253F"/>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sz="1600" dirty="0" err="1">
                <a:solidFill>
                  <a:srgbClr val="10253F"/>
                </a:solidFill>
                <a:latin typeface="微软雅黑" panose="020B0503020204020204" pitchFamily="34" charset="-122"/>
                <a:ea typeface="微软雅黑" panose="020B0503020204020204" pitchFamily="34" charset="-122"/>
              </a:rPr>
              <a:t>target_percent</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0~1</a:t>
            </a:r>
            <a:r>
              <a:rPr lang="zh-CN" altLang="en-US" sz="1600" dirty="0">
                <a:solidFill>
                  <a:srgbClr val="10253F"/>
                </a:solidFill>
                <a:latin typeface="微软雅黑" panose="020B0503020204020204" pitchFamily="34" charset="-122"/>
                <a:ea typeface="微软雅黑" panose="020B0503020204020204" pitchFamily="34" charset="-122"/>
              </a:rPr>
              <a:t>之间的浮点数，用于指定目标持仓市值，使买卖操作完成后，对应股票或者期货的持仓市值等于前一日总市值乘上</a:t>
            </a:r>
            <a:r>
              <a:rPr lang="en-US" altLang="zh-CN" sz="1600" dirty="0" err="1">
                <a:solidFill>
                  <a:srgbClr val="10253F"/>
                </a:solidFill>
                <a:latin typeface="微软雅黑" panose="020B0503020204020204" pitchFamily="34" charset="-122"/>
                <a:ea typeface="微软雅黑" panose="020B0503020204020204" pitchFamily="34" charset="-122"/>
              </a:rPr>
              <a:t>target_percent</a:t>
            </a:r>
            <a:r>
              <a:rPr lang="zh-CN" altLang="en-US" sz="1600" dirty="0">
                <a:solidFill>
                  <a:srgbClr val="10253F"/>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其他参数同</a:t>
            </a:r>
            <a:r>
              <a:rPr lang="en-US" altLang="zh-CN" sz="1600" dirty="0">
                <a:solidFill>
                  <a:srgbClr val="10253F"/>
                </a:solidFill>
                <a:latin typeface="微软雅黑" panose="020B0503020204020204" pitchFamily="34" charset="-122"/>
                <a:ea typeface="微软雅黑" panose="020B0503020204020204" pitchFamily="34" charset="-122"/>
              </a:rPr>
              <a:t>order</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57</a:t>
            </a:fld>
            <a:endParaRPr lang="en-US" altLang="zh-CN"/>
          </a:p>
        </p:txBody>
      </p:sp>
    </p:spTree>
    <p:extLst>
      <p:ext uri="{BB962C8B-B14F-4D97-AF65-F5344CB8AC3E}">
        <p14:creationId xmlns:p14="http://schemas.microsoft.com/office/powerpoint/2010/main" val="9944490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919536" y="948070"/>
            <a:ext cx="8316416"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842983" y="132026"/>
              <a:ext cx="1210588"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交易函数</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graphicFrame>
        <p:nvGraphicFramePr>
          <p:cNvPr id="12" name="图示 11"/>
          <p:cNvGraphicFramePr/>
          <p:nvPr>
            <p:extLst>
              <p:ext uri="{D42A27DB-BD31-4B8C-83A1-F6EECF244321}">
                <p14:modId xmlns:p14="http://schemas.microsoft.com/office/powerpoint/2010/main" val="863275646"/>
              </p:ext>
            </p:extLst>
          </p:nvPr>
        </p:nvGraphicFramePr>
        <p:xfrm>
          <a:off x="2135560" y="1772816"/>
          <a:ext cx="937064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圆角矩形 12"/>
          <p:cNvSpPr/>
          <p:nvPr/>
        </p:nvSpPr>
        <p:spPr>
          <a:xfrm>
            <a:off x="1143000" y="1456547"/>
            <a:ext cx="4376936" cy="666074"/>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b="1" dirty="0">
                <a:solidFill>
                  <a:schemeClr val="tx1"/>
                </a:solidFill>
                <a:latin typeface="微软雅黑" panose="020B0503020204020204" pitchFamily="34" charset="-122"/>
                <a:ea typeface="微软雅黑" panose="020B0503020204020204" pitchFamily="34" charset="-122"/>
              </a:rPr>
              <a:t>交易函数分为两类：单个证券的交易函数和批量交易函数</a:t>
            </a:r>
            <a:endParaRPr lang="en-US" altLang="zh-CN" b="1" dirty="0">
              <a:solidFill>
                <a:schemeClr val="tx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58</a:t>
            </a:fld>
            <a:endParaRPr lang="en-US" altLang="zh-CN"/>
          </a:p>
        </p:txBody>
      </p:sp>
    </p:spTree>
    <p:extLst>
      <p:ext uri="{BB962C8B-B14F-4D97-AF65-F5344CB8AC3E}">
        <p14:creationId xmlns:p14="http://schemas.microsoft.com/office/powerpoint/2010/main" val="4095684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919536" y="948070"/>
            <a:ext cx="8316416"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842983" y="132026"/>
              <a:ext cx="1210588"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批量交易</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21" name="圆角矩形 20"/>
          <p:cNvSpPr/>
          <p:nvPr/>
        </p:nvSpPr>
        <p:spPr>
          <a:xfrm>
            <a:off x="2207568" y="1772816"/>
            <a:ext cx="8231832" cy="4551784"/>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1</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err="1">
                <a:solidFill>
                  <a:srgbClr val="10253F"/>
                </a:solidFill>
                <a:latin typeface="微软雅黑" panose="020B0503020204020204" pitchFamily="34" charset="-122"/>
                <a:ea typeface="微软雅黑" panose="020B0503020204020204" pitchFamily="34" charset="-122"/>
              </a:rPr>
              <a:t>batch_order.change_to</a:t>
            </a:r>
            <a:r>
              <a:rPr lang="en-US" altLang="zh-CN" sz="1600" dirty="0">
                <a:solidFill>
                  <a:srgbClr val="10253F"/>
                </a:solidFill>
                <a:latin typeface="微软雅黑" panose="020B0503020204020204" pitchFamily="34" charset="-122"/>
                <a:ea typeface="微软雅黑" panose="020B0503020204020204" pitchFamily="34" charset="-122"/>
              </a:rPr>
              <a:t>(</a:t>
            </a:r>
            <a:r>
              <a:rPr lang="en-US" altLang="zh-CN" sz="1600" dirty="0" err="1">
                <a:solidFill>
                  <a:srgbClr val="10253F"/>
                </a:solidFill>
                <a:latin typeface="微软雅黑" panose="020B0503020204020204" pitchFamily="34" charset="-122"/>
                <a:ea typeface="微软雅黑" panose="020B0503020204020204" pitchFamily="34" charset="-122"/>
              </a:rPr>
              <a:t>code_list,position,price</a:t>
            </a:r>
            <a:r>
              <a:rPr lang="en-US" altLang="zh-CN" sz="1600" dirty="0">
                <a:solidFill>
                  <a:srgbClr val="10253F"/>
                </a:solidFill>
                <a:latin typeface="微软雅黑" panose="020B0503020204020204" pitchFamily="34" charset="-122"/>
                <a:ea typeface="微软雅黑" panose="020B0503020204020204" pitchFamily="34" charset="-122"/>
              </a:rPr>
              <a:t>='close', </a:t>
            </a:r>
            <a:r>
              <a:rPr lang="en-US" altLang="zh-CN" sz="1600" dirty="0" err="1">
                <a:solidFill>
                  <a:srgbClr val="10253F"/>
                </a:solidFill>
                <a:latin typeface="微软雅黑" panose="020B0503020204020204" pitchFamily="34" charset="-122"/>
                <a:ea typeface="微软雅黑" panose="020B0503020204020204" pitchFamily="34" charset="-122"/>
              </a:rPr>
              <a:t>volume_check</a:t>
            </a:r>
            <a:r>
              <a:rPr lang="en-US" altLang="zh-CN" sz="1600" dirty="0">
                <a:solidFill>
                  <a:srgbClr val="10253F"/>
                </a:solidFill>
                <a:latin typeface="微软雅黑" panose="020B0503020204020204" pitchFamily="34" charset="-122"/>
                <a:ea typeface="微软雅黑" panose="020B0503020204020204" pitchFamily="34" charset="-122"/>
              </a:rPr>
              <a:t>=False, </a:t>
            </a:r>
            <a:r>
              <a:rPr lang="en-US" altLang="zh-CN" sz="1600" dirty="0" err="1">
                <a:solidFill>
                  <a:srgbClr val="10253F"/>
                </a:solidFill>
                <a:latin typeface="微软雅黑" panose="020B0503020204020204" pitchFamily="34" charset="-122"/>
                <a:ea typeface="微软雅黑" panose="020B0503020204020204" pitchFamily="34" charset="-122"/>
              </a:rPr>
              <a:t>no_quotation</a:t>
            </a:r>
            <a:r>
              <a:rPr lang="en-US" altLang="zh-CN" sz="1600" dirty="0">
                <a:solidFill>
                  <a:srgbClr val="10253F"/>
                </a:solidFill>
                <a:latin typeface="微软雅黑" panose="020B0503020204020204" pitchFamily="34" charset="-122"/>
                <a:ea typeface="微软雅黑" panose="020B0503020204020204" pitchFamily="34" charset="-122"/>
              </a:rPr>
              <a:t>='error')</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该函数用于股票批量调仓（只支持股票），使得调仓后，账户中的持仓变为</a:t>
            </a:r>
            <a:r>
              <a:rPr lang="en-US" altLang="zh-CN" sz="1600" dirty="0" err="1">
                <a:solidFill>
                  <a:srgbClr val="10253F"/>
                </a:solidFill>
                <a:latin typeface="微软雅黑" panose="020B0503020204020204" pitchFamily="34" charset="-122"/>
                <a:ea typeface="微软雅黑" panose="020B0503020204020204" pitchFamily="34" charset="-122"/>
              </a:rPr>
              <a:t>code_list</a:t>
            </a:r>
            <a:r>
              <a:rPr lang="zh-CN" altLang="en-US" sz="1600" dirty="0">
                <a:solidFill>
                  <a:srgbClr val="10253F"/>
                </a:solidFill>
                <a:latin typeface="微软雅黑" panose="020B0503020204020204" pitchFamily="34" charset="-122"/>
                <a:ea typeface="微软雅黑" panose="020B0503020204020204" pitchFamily="34" charset="-122"/>
              </a:rPr>
              <a:t>里面的股票，资金平均分配，</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所有持仓的总市值等于前一日总资产乘上</a:t>
            </a:r>
            <a:r>
              <a:rPr lang="en-US" altLang="zh-CN" sz="1600" dirty="0">
                <a:solidFill>
                  <a:srgbClr val="10253F"/>
                </a:solidFill>
                <a:latin typeface="微软雅黑" panose="020B0503020204020204" pitchFamily="34" charset="-122"/>
                <a:ea typeface="微软雅黑" panose="020B0503020204020204" pitchFamily="34" charset="-122"/>
              </a:rPr>
              <a:t>position</a:t>
            </a:r>
            <a:r>
              <a:rPr lang="zh-CN" altLang="en-US" sz="1600" dirty="0">
                <a:solidFill>
                  <a:srgbClr val="10253F"/>
                </a:solidFill>
                <a:latin typeface="微软雅黑" panose="020B0503020204020204" pitchFamily="34" charset="-122"/>
                <a:ea typeface="微软雅黑" panose="020B0503020204020204" pitchFamily="34" charset="-122"/>
              </a:rPr>
              <a:t>，该函数常用于选股回测。</a:t>
            </a:r>
          </a:p>
          <a:p>
            <a:pPr marL="285750" indent="-285750">
              <a:buFont typeface="Arial" panose="020B0604020202020204" pitchFamily="34" charset="0"/>
              <a:buChar char="•"/>
            </a:pPr>
            <a:r>
              <a:rPr lang="en-US" altLang="zh-CN" sz="1600" dirty="0" err="1">
                <a:solidFill>
                  <a:srgbClr val="10253F"/>
                </a:solidFill>
                <a:latin typeface="微软雅黑" panose="020B0503020204020204" pitchFamily="34" charset="-122"/>
                <a:ea typeface="微软雅黑" panose="020B0503020204020204" pitchFamily="34" charset="-122"/>
              </a:rPr>
              <a:t>code_list</a:t>
            </a:r>
            <a:r>
              <a:rPr lang="zh-CN" altLang="en-US" sz="1600" dirty="0">
                <a:solidFill>
                  <a:srgbClr val="10253F"/>
                </a:solidFill>
                <a:latin typeface="微软雅黑" panose="020B0503020204020204" pitchFamily="34" charset="-122"/>
                <a:ea typeface="微软雅黑" panose="020B0503020204020204" pitchFamily="34" charset="-122"/>
              </a:rPr>
              <a:t>：字符串</a:t>
            </a:r>
            <a:r>
              <a:rPr lang="en-US" altLang="zh-CN" sz="1600" dirty="0">
                <a:solidFill>
                  <a:srgbClr val="10253F"/>
                </a:solidFill>
                <a:latin typeface="微软雅黑" panose="020B0503020204020204" pitchFamily="34" charset="-122"/>
                <a:ea typeface="微软雅黑" panose="020B0503020204020204" pitchFamily="34" charset="-122"/>
              </a:rPr>
              <a:t>list</a:t>
            </a:r>
            <a:r>
              <a:rPr lang="zh-CN" altLang="en-US" sz="1600" dirty="0">
                <a:solidFill>
                  <a:srgbClr val="10253F"/>
                </a:solidFill>
                <a:latin typeface="微软雅黑" panose="020B0503020204020204" pitchFamily="34" charset="-122"/>
                <a:ea typeface="微软雅黑" panose="020B0503020204020204" pitchFamily="34" charset="-122"/>
              </a:rPr>
              <a:t>，如</a:t>
            </a:r>
            <a:r>
              <a:rPr lang="en-US" altLang="zh-CN" sz="1600" dirty="0">
                <a:solidFill>
                  <a:srgbClr val="10253F"/>
                </a:solidFill>
                <a:latin typeface="微软雅黑" panose="020B0503020204020204" pitchFamily="34" charset="-122"/>
                <a:ea typeface="微软雅黑" panose="020B0503020204020204" pitchFamily="34" charset="-122"/>
              </a:rPr>
              <a:t>[’000001.SZ’,’600000.SH’]</a:t>
            </a:r>
            <a:r>
              <a:rPr lang="zh-CN" altLang="en-US" sz="1600" dirty="0">
                <a:solidFill>
                  <a:srgbClr val="10253F"/>
                </a:solidFill>
                <a:latin typeface="微软雅黑" panose="020B0503020204020204" pitchFamily="34" charset="-122"/>
                <a:ea typeface="微软雅黑" panose="020B0503020204020204" pitchFamily="34" charset="-122"/>
              </a:rPr>
              <a:t>，指定调仓后的持仓股票</a:t>
            </a:r>
          </a:p>
          <a:p>
            <a:pPr marL="285750" indent="-285750">
              <a:buFont typeface="Arial" panose="020B0604020202020204" pitchFamily="34" charset="0"/>
              <a:buChar char="•"/>
            </a:pPr>
            <a:r>
              <a:rPr lang="en-US" altLang="zh-CN" sz="1600" dirty="0">
                <a:solidFill>
                  <a:srgbClr val="10253F"/>
                </a:solidFill>
                <a:latin typeface="微软雅黑" panose="020B0503020204020204" pitchFamily="34" charset="-122"/>
                <a:ea typeface="微软雅黑" panose="020B0503020204020204" pitchFamily="34" charset="-122"/>
              </a:rPr>
              <a:t>position</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0~1</a:t>
            </a:r>
            <a:r>
              <a:rPr lang="zh-CN" altLang="en-US" sz="1600" dirty="0">
                <a:solidFill>
                  <a:srgbClr val="10253F"/>
                </a:solidFill>
                <a:latin typeface="微软雅黑" panose="020B0503020204020204" pitchFamily="34" charset="-122"/>
                <a:ea typeface="微软雅黑" panose="020B0503020204020204" pitchFamily="34" charset="-122"/>
              </a:rPr>
              <a:t>之间的浮点数，用于指定持仓仓位，调仓后，所有持仓的总市值等于前一日总资产乘上</a:t>
            </a:r>
            <a:r>
              <a:rPr lang="en-US" altLang="zh-CN" sz="1600" dirty="0">
                <a:solidFill>
                  <a:srgbClr val="10253F"/>
                </a:solidFill>
                <a:latin typeface="微软雅黑" panose="020B0503020204020204" pitchFamily="34" charset="-122"/>
                <a:ea typeface="微软雅黑" panose="020B0503020204020204" pitchFamily="34" charset="-122"/>
              </a:rPr>
              <a:t>position</a:t>
            </a:r>
            <a:r>
              <a:rPr lang="zh-CN" altLang="en-US" sz="1600" dirty="0">
                <a:solidFill>
                  <a:srgbClr val="10253F"/>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sz="1600" dirty="0">
                <a:solidFill>
                  <a:srgbClr val="10253F"/>
                </a:solidFill>
                <a:latin typeface="微软雅黑" panose="020B0503020204020204" pitchFamily="34" charset="-122"/>
                <a:ea typeface="微软雅黑" panose="020B0503020204020204" pitchFamily="34" charset="-122"/>
              </a:rPr>
              <a:t>price</a:t>
            </a:r>
            <a:r>
              <a:rPr lang="zh-CN" altLang="en-US" sz="1600" dirty="0">
                <a:solidFill>
                  <a:srgbClr val="10253F"/>
                </a:solidFill>
                <a:latin typeface="微软雅黑" panose="020B0503020204020204" pitchFamily="34" charset="-122"/>
                <a:ea typeface="微软雅黑" panose="020B0503020204020204" pitchFamily="34" charset="-122"/>
              </a:rPr>
              <a:t>：同</a:t>
            </a:r>
            <a:r>
              <a:rPr lang="en-US" altLang="zh-CN" sz="1600" dirty="0">
                <a:solidFill>
                  <a:srgbClr val="10253F"/>
                </a:solidFill>
                <a:latin typeface="微软雅黑" panose="020B0503020204020204" pitchFamily="34" charset="-122"/>
                <a:ea typeface="微软雅黑" panose="020B0503020204020204" pitchFamily="34" charset="-122"/>
              </a:rPr>
              <a:t>order</a:t>
            </a:r>
            <a:r>
              <a:rPr lang="zh-CN" altLang="en-US" sz="1600" dirty="0">
                <a:solidFill>
                  <a:srgbClr val="10253F"/>
                </a:solidFill>
                <a:latin typeface="微软雅黑" panose="020B0503020204020204" pitchFamily="34" charset="-122"/>
                <a:ea typeface="微软雅黑" panose="020B0503020204020204" pitchFamily="34" charset="-122"/>
              </a:rPr>
              <a:t>函数</a:t>
            </a:r>
          </a:p>
          <a:p>
            <a:pPr marL="285750" indent="-285750">
              <a:buFont typeface="Arial" panose="020B0604020202020204" pitchFamily="34" charset="0"/>
              <a:buChar char="•"/>
            </a:pPr>
            <a:r>
              <a:rPr lang="en-US" altLang="zh-CN" sz="1600" dirty="0" err="1">
                <a:solidFill>
                  <a:srgbClr val="10253F"/>
                </a:solidFill>
                <a:latin typeface="微软雅黑" panose="020B0503020204020204" pitchFamily="34" charset="-122"/>
                <a:ea typeface="微软雅黑" panose="020B0503020204020204" pitchFamily="34" charset="-122"/>
              </a:rPr>
              <a:t>volume_check</a:t>
            </a:r>
            <a:r>
              <a:rPr lang="zh-CN" altLang="en-US" sz="1600" dirty="0">
                <a:solidFill>
                  <a:srgbClr val="10253F"/>
                </a:solidFill>
                <a:latin typeface="微软雅黑" panose="020B0503020204020204" pitchFamily="34" charset="-122"/>
                <a:ea typeface="微软雅黑" panose="020B0503020204020204" pitchFamily="34" charset="-122"/>
              </a:rPr>
              <a:t>：同</a:t>
            </a:r>
            <a:r>
              <a:rPr lang="en-US" altLang="zh-CN" sz="1600" dirty="0">
                <a:solidFill>
                  <a:srgbClr val="10253F"/>
                </a:solidFill>
                <a:latin typeface="微软雅黑" panose="020B0503020204020204" pitchFamily="34" charset="-122"/>
                <a:ea typeface="微软雅黑" panose="020B0503020204020204" pitchFamily="34" charset="-122"/>
              </a:rPr>
              <a:t>order</a:t>
            </a:r>
            <a:r>
              <a:rPr lang="zh-CN" altLang="en-US" sz="1600" dirty="0">
                <a:solidFill>
                  <a:srgbClr val="10253F"/>
                </a:solidFill>
                <a:latin typeface="微软雅黑" panose="020B0503020204020204" pitchFamily="34" charset="-122"/>
                <a:ea typeface="微软雅黑" panose="020B0503020204020204" pitchFamily="34" charset="-122"/>
              </a:rPr>
              <a:t>函数</a:t>
            </a:r>
          </a:p>
          <a:p>
            <a:pPr marL="285750" indent="-285750">
              <a:buFont typeface="Arial" panose="020B0604020202020204" pitchFamily="34" charset="0"/>
              <a:buChar char="•"/>
            </a:pPr>
            <a:r>
              <a:rPr lang="en-US" altLang="zh-CN" sz="1600" dirty="0" err="1">
                <a:solidFill>
                  <a:srgbClr val="10253F"/>
                </a:solidFill>
                <a:latin typeface="微软雅黑" panose="020B0503020204020204" pitchFamily="34" charset="-122"/>
                <a:ea typeface="微软雅黑" panose="020B0503020204020204" pitchFamily="34" charset="-122"/>
              </a:rPr>
              <a:t>no_quotation</a:t>
            </a:r>
            <a:r>
              <a:rPr lang="en-US" altLang="zh-CN" sz="1600" dirty="0">
                <a:solidFill>
                  <a:srgbClr val="10253F"/>
                </a:solidFill>
                <a:latin typeface="微软雅黑" panose="020B0503020204020204" pitchFamily="34" charset="-122"/>
                <a:ea typeface="微软雅黑" panose="020B0503020204020204" pitchFamily="34" charset="-122"/>
              </a:rPr>
              <a:t>: </a:t>
            </a:r>
            <a:r>
              <a:rPr lang="zh-CN" altLang="en-US" sz="1600" dirty="0">
                <a:solidFill>
                  <a:srgbClr val="10253F"/>
                </a:solidFill>
                <a:latin typeface="微软雅黑" panose="020B0503020204020204" pitchFamily="34" charset="-122"/>
                <a:ea typeface="微软雅黑" panose="020B0503020204020204" pitchFamily="34" charset="-122"/>
              </a:rPr>
              <a:t>对于停牌等原因导致当日股票无行情的处理方式，可选</a:t>
            </a:r>
            <a:r>
              <a:rPr lang="en-US" altLang="zh-CN" sz="1600" dirty="0">
                <a:solidFill>
                  <a:srgbClr val="10253F"/>
                </a:solidFill>
                <a:latin typeface="微软雅黑" panose="020B0503020204020204" pitchFamily="34" charset="-122"/>
                <a:ea typeface="微软雅黑" panose="020B0503020204020204" pitchFamily="34" charset="-122"/>
              </a:rPr>
              <a:t>'error'</a:t>
            </a:r>
            <a:r>
              <a:rPr lang="zh-CN" altLang="en-US" sz="1600" dirty="0">
                <a:solidFill>
                  <a:srgbClr val="10253F"/>
                </a:solidFill>
                <a:latin typeface="微软雅黑" panose="020B0503020204020204" pitchFamily="34" charset="-122"/>
                <a:ea typeface="微软雅黑" panose="020B0503020204020204" pitchFamily="34" charset="-122"/>
              </a:rPr>
              <a:t>或者</a:t>
            </a:r>
            <a:r>
              <a:rPr lang="en-US" altLang="zh-CN" sz="1600" dirty="0">
                <a:solidFill>
                  <a:srgbClr val="10253F"/>
                </a:solidFill>
                <a:latin typeface="微软雅黑" panose="020B0503020204020204" pitchFamily="34" charset="-122"/>
                <a:ea typeface="微软雅黑" panose="020B0503020204020204" pitchFamily="34" charset="-122"/>
              </a:rPr>
              <a:t>'skip'</a:t>
            </a:r>
            <a:r>
              <a:rPr lang="zh-CN" altLang="en-US" sz="1600" dirty="0">
                <a:solidFill>
                  <a:srgbClr val="10253F"/>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如果为</a:t>
            </a:r>
            <a:r>
              <a:rPr lang="en-US" altLang="zh-CN" sz="1600" dirty="0">
                <a:solidFill>
                  <a:srgbClr val="10253F"/>
                </a:solidFill>
                <a:latin typeface="微软雅黑" panose="020B0503020204020204" pitchFamily="34" charset="-122"/>
                <a:ea typeface="微软雅黑" panose="020B0503020204020204" pitchFamily="34" charset="-122"/>
              </a:rPr>
              <a:t>'error' </a:t>
            </a:r>
            <a:r>
              <a:rPr lang="zh-CN" altLang="en-US" sz="1600" dirty="0">
                <a:solidFill>
                  <a:srgbClr val="10253F"/>
                </a:solidFill>
                <a:latin typeface="微软雅黑" panose="020B0503020204020204" pitchFamily="34" charset="-122"/>
                <a:ea typeface="微软雅黑" panose="020B0503020204020204" pitchFamily="34" charset="-122"/>
              </a:rPr>
              <a:t>即返回报错信息，如果为</a:t>
            </a:r>
            <a:r>
              <a:rPr lang="en-US" altLang="zh-CN" sz="1600" dirty="0">
                <a:solidFill>
                  <a:srgbClr val="10253F"/>
                </a:solidFill>
                <a:latin typeface="微软雅黑" panose="020B0503020204020204" pitchFamily="34" charset="-122"/>
                <a:ea typeface="微软雅黑" panose="020B0503020204020204" pitchFamily="34" charset="-122"/>
              </a:rPr>
              <a:t>'skip'</a:t>
            </a:r>
            <a:r>
              <a:rPr lang="zh-CN" altLang="en-US" sz="1600" dirty="0">
                <a:solidFill>
                  <a:srgbClr val="10253F"/>
                </a:solidFill>
                <a:latin typeface="微软雅黑" panose="020B0503020204020204" pitchFamily="34" charset="-122"/>
                <a:ea typeface="微软雅黑" panose="020B0503020204020204" pitchFamily="34" charset="-122"/>
              </a:rPr>
              <a:t>，则会跳过停牌股票，通过买卖剩余股票来尽量逼近预定的仓位目标，但无法保证一定达到该目标，这个参数在持股数量较大的回测中较实用。</a:t>
            </a:r>
          </a:p>
          <a:p>
            <a:pPr marL="285750" indent="-285750">
              <a:buFont typeface="Arial" panose="020B0604020202020204" pitchFamily="34" charset="0"/>
              <a:buChar char="•"/>
            </a:pPr>
            <a:endParaRPr lang="zh-CN" altLang="en-US" sz="1600" dirty="0">
              <a:solidFill>
                <a:srgbClr val="10253F"/>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59</a:t>
            </a:fld>
            <a:endParaRPr lang="en-US" altLang="zh-CN"/>
          </a:p>
        </p:txBody>
      </p:sp>
    </p:spTree>
    <p:extLst>
      <p:ext uri="{BB962C8B-B14F-4D97-AF65-F5344CB8AC3E}">
        <p14:creationId xmlns:p14="http://schemas.microsoft.com/office/powerpoint/2010/main" val="309862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9537" y="548681"/>
            <a:ext cx="43540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3600" b="1">
                <a:solidFill>
                  <a:srgbClr val="002060"/>
                </a:solidFill>
                <a:latin typeface="黑体" panose="02010609060101010101" pitchFamily="49" charset="-122"/>
                <a:ea typeface="黑体" panose="02010609060101010101" pitchFamily="49" charset="-122"/>
                <a:cs typeface="+mj-cs"/>
              </a:defRPr>
            </a:lvl1pPr>
            <a:lvl2pPr eaLnBrk="0" hangingPunct="0">
              <a:defRPr sz="4400">
                <a:latin typeface="Arial" charset="0"/>
              </a:defRPr>
            </a:lvl2pPr>
            <a:lvl3pPr eaLnBrk="0" hangingPunct="0">
              <a:defRPr sz="4400">
                <a:latin typeface="Arial" charset="0"/>
              </a:defRPr>
            </a:lvl3pPr>
            <a:lvl4pPr eaLnBrk="0" hangingPunct="0">
              <a:defRPr sz="4400">
                <a:latin typeface="Arial" charset="0"/>
              </a:defRPr>
            </a:lvl4pPr>
            <a:lvl5pPr eaLnBrk="0" hangingPunct="0">
              <a:defRPr sz="4400">
                <a:latin typeface="Arial" charset="0"/>
              </a:defRPr>
            </a:lvl5pPr>
            <a:lvl6pPr marL="457200" fontAlgn="base">
              <a:spcBef>
                <a:spcPct val="0"/>
              </a:spcBef>
              <a:spcAft>
                <a:spcPct val="0"/>
              </a:spcAft>
              <a:defRPr sz="4400">
                <a:latin typeface="Arial" charset="0"/>
              </a:defRPr>
            </a:lvl6pPr>
            <a:lvl7pPr marL="914400" fontAlgn="base">
              <a:spcBef>
                <a:spcPct val="0"/>
              </a:spcBef>
              <a:spcAft>
                <a:spcPct val="0"/>
              </a:spcAft>
              <a:defRPr sz="4400">
                <a:latin typeface="Arial" charset="0"/>
              </a:defRPr>
            </a:lvl7pPr>
            <a:lvl8pPr marL="1371600" fontAlgn="base">
              <a:spcBef>
                <a:spcPct val="0"/>
              </a:spcBef>
              <a:spcAft>
                <a:spcPct val="0"/>
              </a:spcAft>
              <a:defRPr sz="4400">
                <a:latin typeface="Arial" charset="0"/>
              </a:defRPr>
            </a:lvl8pPr>
            <a:lvl9pPr marL="1828800" fontAlgn="base">
              <a:spcBef>
                <a:spcPct val="0"/>
              </a:spcBef>
              <a:spcAft>
                <a:spcPct val="0"/>
              </a:spcAft>
              <a:defRPr sz="4400">
                <a:latin typeface="Arial" charset="0"/>
              </a:defRPr>
            </a:lvl9pPr>
          </a:lstStyle>
          <a:p>
            <a:r>
              <a:rPr lang="zh-CN" altLang="en-US" dirty="0"/>
              <a:t>交易策略验证与风控</a:t>
            </a:r>
            <a:endParaRPr lang="zh-CN" altLang="zh-CN" dirty="0"/>
          </a:p>
        </p:txBody>
      </p:sp>
      <p:sp>
        <p:nvSpPr>
          <p:cNvPr id="2" name="矩形 1"/>
          <p:cNvSpPr/>
          <p:nvPr/>
        </p:nvSpPr>
        <p:spPr>
          <a:xfrm>
            <a:off x="990600" y="1349474"/>
            <a:ext cx="9677400" cy="4278094"/>
          </a:xfrm>
          <a:prstGeom prst="rect">
            <a:avLst/>
          </a:prstGeom>
        </p:spPr>
        <p:txBody>
          <a:bodyPr wrap="square">
            <a:spAutoFit/>
          </a:bodyPr>
          <a:lstStyle/>
          <a:p>
            <a:pPr>
              <a:lnSpc>
                <a:spcPct val="250000"/>
              </a:lnSpc>
            </a:pPr>
            <a:r>
              <a:rPr lang="zh-CN" altLang="en-US" sz="3200" dirty="0">
                <a:latin typeface="微软雅黑" pitchFamily="34" charset="-122"/>
                <a:ea typeface="微软雅黑" pitchFamily="34" charset="-122"/>
              </a:rPr>
              <a:t>回测陷阱</a:t>
            </a:r>
            <a:endParaRPr lang="en-US" altLang="zh-CN" sz="3200" dirty="0">
              <a:latin typeface="微软雅黑" pitchFamily="34" charset="-122"/>
              <a:ea typeface="微软雅黑" pitchFamily="34" charset="-122"/>
            </a:endParaRPr>
          </a:p>
          <a:p>
            <a:pPr marL="800100" lvl="1" indent="-342900">
              <a:lnSpc>
                <a:spcPct val="200000"/>
              </a:lnSpc>
              <a:buFont typeface="+mj-lt"/>
              <a:buAutoNum type="alphaLcPeriod"/>
            </a:pPr>
            <a:r>
              <a:rPr lang="zh-CN" altLang="en-US" sz="2400" dirty="0">
                <a:latin typeface="微软雅黑" pitchFamily="34" charset="-122"/>
                <a:ea typeface="微软雅黑" pitchFamily="34" charset="-122"/>
              </a:rPr>
              <a:t>数据偷窥偏差</a:t>
            </a:r>
            <a:r>
              <a:rPr lang="en-US" altLang="zh-CN" sz="2400" dirty="0">
                <a:latin typeface="微软雅黑" pitchFamily="34" charset="-122"/>
                <a:ea typeface="微软雅黑" pitchFamily="34" charset="-122"/>
              </a:rPr>
              <a:t>( AB </a:t>
            </a:r>
            <a:r>
              <a:rPr lang="zh-CN" altLang="en-US" sz="2400" dirty="0">
                <a:latin typeface="微软雅黑" pitchFamily="34" charset="-122"/>
                <a:ea typeface="微软雅黑" pitchFamily="34" charset="-122"/>
              </a:rPr>
              <a:t>测试法</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模拟交易</a:t>
            </a:r>
            <a:r>
              <a:rPr lang="en-US" altLang="zh-CN" sz="2400" dirty="0">
                <a:latin typeface="微软雅黑" pitchFamily="34" charset="-122"/>
                <a:ea typeface="微软雅黑" pitchFamily="34" charset="-122"/>
              </a:rPr>
              <a:t> )</a:t>
            </a:r>
          </a:p>
          <a:p>
            <a:pPr marL="800100" lvl="1" indent="-342900">
              <a:lnSpc>
                <a:spcPct val="200000"/>
              </a:lnSpc>
              <a:buFont typeface="+mj-lt"/>
              <a:buAutoNum type="alphaLcPeriod"/>
            </a:pPr>
            <a:r>
              <a:rPr lang="zh-CN" altLang="en-US" sz="2400" dirty="0">
                <a:latin typeface="微软雅黑" pitchFamily="34" charset="-122"/>
                <a:ea typeface="微软雅黑" pitchFamily="34" charset="-122"/>
              </a:rPr>
              <a:t>数据过拟合偏差</a:t>
            </a:r>
            <a:r>
              <a:rPr lang="en-US" altLang="zh-CN" sz="2400" dirty="0">
                <a:latin typeface="微软雅黑" pitchFamily="34" charset="-122"/>
                <a:ea typeface="微软雅黑" pitchFamily="34" charset="-122"/>
              </a:rPr>
              <a:t> ( </a:t>
            </a:r>
            <a:r>
              <a:rPr lang="zh-CN" altLang="en-US" sz="2400" dirty="0">
                <a:latin typeface="微软雅黑" pitchFamily="34" charset="-122"/>
                <a:ea typeface="微软雅黑" pitchFamily="34" charset="-122"/>
              </a:rPr>
              <a:t>参数个数</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样本规模</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样本外测试</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模拟交易</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自适应参数</a:t>
            </a:r>
            <a:r>
              <a:rPr lang="en-US" altLang="zh-CN" sz="2400" dirty="0">
                <a:latin typeface="微软雅黑" pitchFamily="34" charset="-122"/>
                <a:ea typeface="微软雅黑" pitchFamily="34" charset="-122"/>
              </a:rPr>
              <a:t> )</a:t>
            </a:r>
          </a:p>
          <a:p>
            <a:pPr marL="800100" lvl="1" indent="-342900">
              <a:lnSpc>
                <a:spcPct val="200000"/>
              </a:lnSpc>
              <a:buFont typeface="+mj-lt"/>
              <a:buAutoNum type="alphaLcPeriod"/>
            </a:pPr>
            <a:r>
              <a:rPr lang="zh-CN" altLang="en-US" sz="2400" dirty="0">
                <a:latin typeface="微软雅黑" pitchFamily="34" charset="-122"/>
                <a:ea typeface="微软雅黑" pitchFamily="34" charset="-122"/>
              </a:rPr>
              <a:t>敏感度分析</a:t>
            </a:r>
            <a:r>
              <a:rPr lang="en-US" altLang="zh-CN" sz="2400" dirty="0">
                <a:latin typeface="微软雅黑" pitchFamily="34" charset="-122"/>
                <a:ea typeface="微软雅黑" pitchFamily="34" charset="-122"/>
              </a:rPr>
              <a:t> ( </a:t>
            </a:r>
            <a:r>
              <a:rPr lang="zh-CN" altLang="en-US" sz="2400" dirty="0">
                <a:latin typeface="微软雅黑" pitchFamily="34" charset="-122"/>
                <a:ea typeface="微软雅黑" pitchFamily="34" charset="-122"/>
              </a:rPr>
              <a:t>参数敏感度</a:t>
            </a:r>
            <a:r>
              <a:rPr lang="en-US" altLang="zh-CN" sz="2400" dirty="0">
                <a:latin typeface="微软雅黑" pitchFamily="34" charset="-122"/>
                <a:ea typeface="微软雅黑" pitchFamily="34" charset="-122"/>
              </a:rPr>
              <a:t> , </a:t>
            </a:r>
            <a:r>
              <a:rPr lang="zh-CN" altLang="en-US" sz="2400" dirty="0">
                <a:latin typeface="微软雅黑" pitchFamily="34" charset="-122"/>
                <a:ea typeface="微软雅黑" pitchFamily="34" charset="-122"/>
              </a:rPr>
              <a:t>简化模型</a:t>
            </a:r>
            <a:r>
              <a:rPr lang="en-US" altLang="zh-CN" sz="2400" dirty="0">
                <a:latin typeface="微软雅黑" pitchFamily="34" charset="-122"/>
                <a:ea typeface="微软雅黑" pitchFamily="34" charset="-122"/>
              </a:rPr>
              <a:t> )</a:t>
            </a:r>
          </a:p>
        </p:txBody>
      </p:sp>
      <p:sp>
        <p:nvSpPr>
          <p:cNvPr id="3" name="灯片编号占位符 2"/>
          <p:cNvSpPr>
            <a:spLocks noGrp="1"/>
          </p:cNvSpPr>
          <p:nvPr>
            <p:ph type="sldNum" sz="quarter" idx="11"/>
          </p:nvPr>
        </p:nvSpPr>
        <p:spPr/>
        <p:txBody>
          <a:bodyPr/>
          <a:lstStyle/>
          <a:p>
            <a:pPr>
              <a:defRPr/>
            </a:pPr>
            <a:fld id="{A8C5981C-6A23-4505-AE95-9F123E8C125D}" type="slidenum">
              <a:rPr lang="en-US" altLang="zh-CN" smtClean="0"/>
              <a:pPr>
                <a:defRPr/>
              </a:pPr>
              <a:t>6</a:t>
            </a:fld>
            <a:endParaRPr lang="en-US" altLang="zh-CN"/>
          </a:p>
        </p:txBody>
      </p:sp>
    </p:spTree>
    <p:custDataLst>
      <p:tags r:id="rId1"/>
    </p:custDataLst>
    <p:extLst>
      <p:ext uri="{BB962C8B-B14F-4D97-AF65-F5344CB8AC3E}">
        <p14:creationId xmlns:p14="http://schemas.microsoft.com/office/powerpoint/2010/main" val="5944581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919536" y="948070"/>
            <a:ext cx="8316416"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842983" y="132026"/>
              <a:ext cx="1210588"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批量交易</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21" name="圆角矩形 20"/>
          <p:cNvSpPr/>
          <p:nvPr/>
        </p:nvSpPr>
        <p:spPr>
          <a:xfrm>
            <a:off x="2057400" y="1772816"/>
            <a:ext cx="7927032" cy="3637384"/>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2</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err="1">
                <a:solidFill>
                  <a:srgbClr val="10253F"/>
                </a:solidFill>
                <a:latin typeface="微软雅黑" panose="020B0503020204020204" pitchFamily="34" charset="-122"/>
                <a:ea typeface="微软雅黑" panose="020B0503020204020204" pitchFamily="34" charset="-122"/>
              </a:rPr>
              <a:t>batch_order.position_to</a:t>
            </a:r>
            <a:r>
              <a:rPr lang="en-US" altLang="zh-CN" sz="1600" dirty="0">
                <a:solidFill>
                  <a:srgbClr val="10253F"/>
                </a:solidFill>
                <a:latin typeface="微软雅黑" panose="020B0503020204020204" pitchFamily="34" charset="-122"/>
                <a:ea typeface="微软雅黑" panose="020B0503020204020204" pitchFamily="34" charset="-122"/>
              </a:rPr>
              <a:t>(</a:t>
            </a:r>
            <a:r>
              <a:rPr lang="en-US" altLang="zh-CN" sz="1600" dirty="0" err="1">
                <a:solidFill>
                  <a:srgbClr val="10253F"/>
                </a:solidFill>
                <a:latin typeface="微软雅黑" panose="020B0503020204020204" pitchFamily="34" charset="-122"/>
                <a:ea typeface="微软雅黑" panose="020B0503020204020204" pitchFamily="34" charset="-122"/>
              </a:rPr>
              <a:t>position,price</a:t>
            </a:r>
            <a:r>
              <a:rPr lang="en-US" altLang="zh-CN" sz="1600" dirty="0">
                <a:solidFill>
                  <a:srgbClr val="10253F"/>
                </a:solidFill>
                <a:latin typeface="微软雅黑" panose="020B0503020204020204" pitchFamily="34" charset="-122"/>
                <a:ea typeface="微软雅黑" panose="020B0503020204020204" pitchFamily="34" charset="-122"/>
              </a:rPr>
              <a:t>='close', </a:t>
            </a:r>
            <a:r>
              <a:rPr lang="en-US" altLang="zh-CN" sz="1600" dirty="0" err="1">
                <a:solidFill>
                  <a:srgbClr val="10253F"/>
                </a:solidFill>
                <a:latin typeface="微软雅黑" panose="020B0503020204020204" pitchFamily="34" charset="-122"/>
                <a:ea typeface="微软雅黑" panose="020B0503020204020204" pitchFamily="34" charset="-122"/>
              </a:rPr>
              <a:t>volume_check</a:t>
            </a:r>
            <a:r>
              <a:rPr lang="en-US" altLang="zh-CN" sz="1600" dirty="0">
                <a:solidFill>
                  <a:srgbClr val="10253F"/>
                </a:solidFill>
                <a:latin typeface="微软雅黑" panose="020B0503020204020204" pitchFamily="34" charset="-122"/>
                <a:ea typeface="微软雅黑" panose="020B0503020204020204" pitchFamily="34" charset="-122"/>
              </a:rPr>
              <a:t>=False, </a:t>
            </a:r>
            <a:r>
              <a:rPr lang="en-US" altLang="zh-CN" sz="1600" dirty="0" err="1">
                <a:solidFill>
                  <a:srgbClr val="10253F"/>
                </a:solidFill>
                <a:latin typeface="微软雅黑" panose="020B0503020204020204" pitchFamily="34" charset="-122"/>
                <a:ea typeface="微软雅黑" panose="020B0503020204020204" pitchFamily="34" charset="-122"/>
              </a:rPr>
              <a:t>no_quotation</a:t>
            </a:r>
            <a:r>
              <a:rPr lang="en-US" altLang="zh-CN" sz="1600" dirty="0">
                <a:solidFill>
                  <a:srgbClr val="10253F"/>
                </a:solidFill>
                <a:latin typeface="微软雅黑" panose="020B0503020204020204" pitchFamily="34" charset="-122"/>
                <a:ea typeface="微软雅黑" panose="020B0503020204020204" pitchFamily="34" charset="-122"/>
              </a:rPr>
              <a:t>='error')</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该函数用于调整仓位，在不改变持仓股票的情况下，等比例调整股票的持仓仓位，使得调整后，持仓总市值等于前一日总资产乘上</a:t>
            </a:r>
            <a:r>
              <a:rPr lang="en-US" altLang="zh-CN" sz="1600" dirty="0">
                <a:solidFill>
                  <a:srgbClr val="10253F"/>
                </a:solidFill>
                <a:latin typeface="微软雅黑" panose="020B0503020204020204" pitchFamily="34" charset="-122"/>
                <a:ea typeface="微软雅黑" panose="020B0503020204020204" pitchFamily="34" charset="-122"/>
              </a:rPr>
              <a:t>position</a:t>
            </a:r>
            <a:r>
              <a:rPr lang="zh-CN" altLang="en-US" sz="1600" dirty="0">
                <a:solidFill>
                  <a:srgbClr val="10253F"/>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sz="1600" dirty="0">
                <a:solidFill>
                  <a:srgbClr val="10253F"/>
                </a:solidFill>
                <a:latin typeface="微软雅黑" panose="020B0503020204020204" pitchFamily="34" charset="-122"/>
                <a:ea typeface="微软雅黑" panose="020B0503020204020204" pitchFamily="34" charset="-122"/>
              </a:rPr>
              <a:t>position</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0~1</a:t>
            </a:r>
            <a:r>
              <a:rPr lang="zh-CN" altLang="en-US" sz="1600" dirty="0">
                <a:solidFill>
                  <a:srgbClr val="10253F"/>
                </a:solidFill>
                <a:latin typeface="微软雅黑" panose="020B0503020204020204" pitchFamily="34" charset="-122"/>
                <a:ea typeface="微软雅黑" panose="020B0503020204020204" pitchFamily="34" charset="-122"/>
              </a:rPr>
              <a:t>之间的浮点数，用于指定持仓仓位，调仓后，所有持仓的总市值等于前一日总资产乘上</a:t>
            </a:r>
            <a:r>
              <a:rPr lang="en-US" altLang="zh-CN" sz="1600" dirty="0">
                <a:solidFill>
                  <a:srgbClr val="10253F"/>
                </a:solidFill>
                <a:latin typeface="微软雅黑" panose="020B0503020204020204" pitchFamily="34" charset="-122"/>
                <a:ea typeface="微软雅黑" panose="020B0503020204020204" pitchFamily="34" charset="-122"/>
              </a:rPr>
              <a:t>position</a:t>
            </a:r>
            <a:r>
              <a:rPr lang="zh-CN" altLang="en-US" sz="1600" dirty="0">
                <a:solidFill>
                  <a:srgbClr val="10253F"/>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其他参数同</a:t>
            </a:r>
            <a:r>
              <a:rPr lang="en-US" altLang="zh-CN" sz="1600" dirty="0">
                <a:solidFill>
                  <a:srgbClr val="10253F"/>
                </a:solidFill>
                <a:latin typeface="微软雅黑" panose="020B0503020204020204" pitchFamily="34" charset="-122"/>
                <a:ea typeface="微软雅黑" panose="020B0503020204020204" pitchFamily="34" charset="-122"/>
              </a:rPr>
              <a:t>order</a:t>
            </a:r>
          </a:p>
          <a:p>
            <a:pPr marL="285750" indent="-285750">
              <a:buFont typeface="Arial" panose="020B0604020202020204" pitchFamily="34" charset="0"/>
              <a:buChar char="•"/>
            </a:pPr>
            <a:endParaRPr lang="en-US" altLang="zh-CN" sz="1600" dirty="0">
              <a:solidFill>
                <a:srgbClr val="10253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3</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err="1">
                <a:solidFill>
                  <a:srgbClr val="10253F"/>
                </a:solidFill>
                <a:latin typeface="微软雅黑" panose="020B0503020204020204" pitchFamily="34" charset="-122"/>
                <a:ea typeface="微软雅黑" panose="020B0503020204020204" pitchFamily="34" charset="-122"/>
              </a:rPr>
              <a:t>batch_order.sell_all</a:t>
            </a:r>
            <a:r>
              <a:rPr lang="en-US" altLang="zh-CN" sz="1600" dirty="0">
                <a:solidFill>
                  <a:srgbClr val="10253F"/>
                </a:solidFill>
                <a:latin typeface="微软雅黑" panose="020B0503020204020204" pitchFamily="34" charset="-122"/>
                <a:ea typeface="微软雅黑" panose="020B0503020204020204" pitchFamily="34" charset="-122"/>
              </a:rPr>
              <a:t>(price='close', </a:t>
            </a:r>
            <a:r>
              <a:rPr lang="en-US" altLang="zh-CN" sz="1600" dirty="0" err="1">
                <a:solidFill>
                  <a:srgbClr val="10253F"/>
                </a:solidFill>
                <a:latin typeface="微软雅黑" panose="020B0503020204020204" pitchFamily="34" charset="-122"/>
                <a:ea typeface="微软雅黑" panose="020B0503020204020204" pitchFamily="34" charset="-122"/>
              </a:rPr>
              <a:t>volume_check</a:t>
            </a:r>
            <a:r>
              <a:rPr lang="en-US" altLang="zh-CN" sz="1600" dirty="0">
                <a:solidFill>
                  <a:srgbClr val="10253F"/>
                </a:solidFill>
                <a:latin typeface="微软雅黑" panose="020B0503020204020204" pitchFamily="34" charset="-122"/>
                <a:ea typeface="微软雅黑" panose="020B0503020204020204" pitchFamily="34" charset="-122"/>
              </a:rPr>
              <a:t>=False, </a:t>
            </a:r>
            <a:r>
              <a:rPr lang="en-US" altLang="zh-CN" sz="1600" dirty="0" err="1">
                <a:solidFill>
                  <a:srgbClr val="10253F"/>
                </a:solidFill>
                <a:latin typeface="微软雅黑" panose="020B0503020204020204" pitchFamily="34" charset="-122"/>
                <a:ea typeface="微软雅黑" panose="020B0503020204020204" pitchFamily="34" charset="-122"/>
              </a:rPr>
              <a:t>no_quotation</a:t>
            </a:r>
            <a:r>
              <a:rPr lang="en-US" altLang="zh-CN" sz="1600" dirty="0">
                <a:solidFill>
                  <a:srgbClr val="10253F"/>
                </a:solidFill>
                <a:latin typeface="微软雅黑" panose="020B0503020204020204" pitchFamily="34" charset="-122"/>
                <a:ea typeface="微软雅黑" panose="020B0503020204020204" pitchFamily="34" charset="-122"/>
              </a:rPr>
              <a:t>='error')</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该函数用于卖掉账户中的所有持仓。</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其他参数同</a:t>
            </a:r>
            <a:r>
              <a:rPr lang="en-US" altLang="zh-CN" sz="1600" dirty="0">
                <a:solidFill>
                  <a:srgbClr val="10253F"/>
                </a:solidFill>
                <a:latin typeface="微软雅黑" panose="020B0503020204020204" pitchFamily="34" charset="-122"/>
                <a:ea typeface="微软雅黑" panose="020B0503020204020204" pitchFamily="34" charset="-122"/>
              </a:rPr>
              <a:t>order</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60</a:t>
            </a:fld>
            <a:endParaRPr lang="en-US" altLang="zh-CN"/>
          </a:p>
        </p:txBody>
      </p:sp>
    </p:spTree>
    <p:extLst>
      <p:ext uri="{BB962C8B-B14F-4D97-AF65-F5344CB8AC3E}">
        <p14:creationId xmlns:p14="http://schemas.microsoft.com/office/powerpoint/2010/main" val="19558262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919536" y="948070"/>
            <a:ext cx="8316416"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842983" y="132026"/>
              <a:ext cx="1210589"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批量交易</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21" name="圆角矩形 20"/>
          <p:cNvSpPr/>
          <p:nvPr/>
        </p:nvSpPr>
        <p:spPr>
          <a:xfrm>
            <a:off x="2207568" y="1772816"/>
            <a:ext cx="7927032" cy="2722984"/>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a:solidFill>
                  <a:srgbClr val="10253F"/>
                </a:solidFill>
                <a:latin typeface="微软雅黑" panose="020B0503020204020204" pitchFamily="34" charset="-122"/>
                <a:ea typeface="微软雅黑" panose="020B0503020204020204" pitchFamily="34" charset="-122"/>
              </a:rPr>
              <a:t>4</a:t>
            </a:r>
            <a:r>
              <a:rPr lang="zh-CN" altLang="en-US" sz="1600" dirty="0">
                <a:solidFill>
                  <a:srgbClr val="10253F"/>
                </a:solidFill>
                <a:latin typeface="微软雅黑" panose="020B0503020204020204" pitchFamily="34" charset="-122"/>
                <a:ea typeface="微软雅黑" panose="020B0503020204020204" pitchFamily="34" charset="-122"/>
              </a:rPr>
              <a:t>）</a:t>
            </a:r>
            <a:r>
              <a:rPr lang="en-US" altLang="zh-CN" sz="1600" dirty="0" err="1">
                <a:solidFill>
                  <a:srgbClr val="10253F"/>
                </a:solidFill>
                <a:latin typeface="微软雅黑" panose="020B0503020204020204" pitchFamily="34" charset="-122"/>
                <a:ea typeface="微软雅黑" panose="020B0503020204020204" pitchFamily="34" charset="-122"/>
              </a:rPr>
              <a:t>batch_order.sell</a:t>
            </a:r>
            <a:r>
              <a:rPr lang="en-US" altLang="zh-CN" sz="1600" dirty="0">
                <a:solidFill>
                  <a:srgbClr val="10253F"/>
                </a:solidFill>
                <a:latin typeface="微软雅黑" panose="020B0503020204020204" pitchFamily="34" charset="-122"/>
                <a:ea typeface="微软雅黑" panose="020B0503020204020204" pitchFamily="34" charset="-122"/>
              </a:rPr>
              <a:t> (</a:t>
            </a:r>
            <a:r>
              <a:rPr lang="en-US" altLang="zh-CN" sz="1600" dirty="0" err="1">
                <a:solidFill>
                  <a:srgbClr val="10253F"/>
                </a:solidFill>
                <a:latin typeface="微软雅黑" panose="020B0503020204020204" pitchFamily="34" charset="-122"/>
                <a:ea typeface="微软雅黑" panose="020B0503020204020204" pitchFamily="34" charset="-122"/>
              </a:rPr>
              <a:t>code_list,price</a:t>
            </a:r>
            <a:r>
              <a:rPr lang="en-US" altLang="zh-CN" sz="1600" dirty="0">
                <a:solidFill>
                  <a:srgbClr val="10253F"/>
                </a:solidFill>
                <a:latin typeface="微软雅黑" panose="020B0503020204020204" pitchFamily="34" charset="-122"/>
                <a:ea typeface="微软雅黑" panose="020B0503020204020204" pitchFamily="34" charset="-122"/>
              </a:rPr>
              <a:t>='close', </a:t>
            </a:r>
            <a:r>
              <a:rPr lang="en-US" altLang="zh-CN" sz="1600" dirty="0" err="1">
                <a:solidFill>
                  <a:srgbClr val="10253F"/>
                </a:solidFill>
                <a:latin typeface="微软雅黑" panose="020B0503020204020204" pitchFamily="34" charset="-122"/>
                <a:ea typeface="微软雅黑" panose="020B0503020204020204" pitchFamily="34" charset="-122"/>
              </a:rPr>
              <a:t>volume_check</a:t>
            </a:r>
            <a:r>
              <a:rPr lang="en-US" altLang="zh-CN" sz="1600" dirty="0">
                <a:solidFill>
                  <a:srgbClr val="10253F"/>
                </a:solidFill>
                <a:latin typeface="微软雅黑" panose="020B0503020204020204" pitchFamily="34" charset="-122"/>
                <a:ea typeface="微软雅黑" panose="020B0503020204020204" pitchFamily="34" charset="-122"/>
              </a:rPr>
              <a:t>=False, </a:t>
            </a:r>
            <a:r>
              <a:rPr lang="en-US" altLang="zh-CN" sz="1600" dirty="0" err="1">
                <a:solidFill>
                  <a:srgbClr val="10253F"/>
                </a:solidFill>
                <a:latin typeface="微软雅黑" panose="020B0503020204020204" pitchFamily="34" charset="-122"/>
                <a:ea typeface="微软雅黑" panose="020B0503020204020204" pitchFamily="34" charset="-122"/>
              </a:rPr>
              <a:t>no_quotation</a:t>
            </a:r>
            <a:r>
              <a:rPr lang="en-US" altLang="zh-CN" sz="1600" dirty="0">
                <a:solidFill>
                  <a:srgbClr val="10253F"/>
                </a:solidFill>
                <a:latin typeface="微软雅黑" panose="020B0503020204020204" pitchFamily="34" charset="-122"/>
                <a:ea typeface="微软雅黑" panose="020B0503020204020204" pitchFamily="34" charset="-122"/>
              </a:rPr>
              <a:t>='error')</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该函数用于卖掉持仓中的一批股票。</a:t>
            </a:r>
          </a:p>
          <a:p>
            <a:pPr marL="285750" indent="-285750">
              <a:buFont typeface="Arial" panose="020B0604020202020204" pitchFamily="34" charset="0"/>
              <a:buChar char="•"/>
            </a:pPr>
            <a:r>
              <a:rPr lang="en-US" altLang="zh-CN" sz="1600" dirty="0" err="1">
                <a:solidFill>
                  <a:srgbClr val="10253F"/>
                </a:solidFill>
                <a:latin typeface="微软雅黑" panose="020B0503020204020204" pitchFamily="34" charset="-122"/>
                <a:ea typeface="微软雅黑" panose="020B0503020204020204" pitchFamily="34" charset="-122"/>
              </a:rPr>
              <a:t>code_list</a:t>
            </a:r>
            <a:r>
              <a:rPr lang="zh-CN" altLang="en-US" sz="1600" dirty="0">
                <a:solidFill>
                  <a:srgbClr val="10253F"/>
                </a:solidFill>
                <a:latin typeface="微软雅黑" panose="020B0503020204020204" pitchFamily="34" charset="-122"/>
                <a:ea typeface="微软雅黑" panose="020B0503020204020204" pitchFamily="34" charset="-122"/>
              </a:rPr>
              <a:t>：字符串</a:t>
            </a:r>
            <a:r>
              <a:rPr lang="en-US" altLang="zh-CN" sz="1600" dirty="0">
                <a:solidFill>
                  <a:srgbClr val="10253F"/>
                </a:solidFill>
                <a:latin typeface="微软雅黑" panose="020B0503020204020204" pitchFamily="34" charset="-122"/>
                <a:ea typeface="微软雅黑" panose="020B0503020204020204" pitchFamily="34" charset="-122"/>
              </a:rPr>
              <a:t>list</a:t>
            </a:r>
            <a:r>
              <a:rPr lang="zh-CN" altLang="en-US" sz="1600" dirty="0">
                <a:solidFill>
                  <a:srgbClr val="10253F"/>
                </a:solidFill>
                <a:latin typeface="微软雅黑" panose="020B0503020204020204" pitchFamily="34" charset="-122"/>
                <a:ea typeface="微软雅黑" panose="020B0503020204020204" pitchFamily="34" charset="-122"/>
              </a:rPr>
              <a:t>，如</a:t>
            </a:r>
            <a:r>
              <a:rPr lang="en-US" altLang="zh-CN" sz="1600" dirty="0">
                <a:solidFill>
                  <a:srgbClr val="10253F"/>
                </a:solidFill>
                <a:latin typeface="微软雅黑" panose="020B0503020204020204" pitchFamily="34" charset="-122"/>
                <a:ea typeface="微软雅黑" panose="020B0503020204020204" pitchFamily="34" charset="-122"/>
              </a:rPr>
              <a:t>['000001.SZ','600000.SH']</a:t>
            </a:r>
            <a:r>
              <a:rPr lang="zh-CN" altLang="en-US" sz="1600" dirty="0">
                <a:solidFill>
                  <a:srgbClr val="10253F"/>
                </a:solidFill>
                <a:latin typeface="微软雅黑" panose="020B0503020204020204" pitchFamily="34" charset="-122"/>
                <a:ea typeface="微软雅黑" panose="020B0503020204020204" pitchFamily="34" charset="-122"/>
              </a:rPr>
              <a:t>，指定需要卖掉的股票</a:t>
            </a:r>
          </a:p>
          <a:p>
            <a:pPr marL="285750" indent="-285750">
              <a:buFont typeface="Arial" panose="020B0604020202020204" pitchFamily="34" charset="0"/>
              <a:buChar char="•"/>
            </a:pPr>
            <a:r>
              <a:rPr lang="zh-CN" altLang="en-US" sz="1600" dirty="0">
                <a:solidFill>
                  <a:srgbClr val="10253F"/>
                </a:solidFill>
                <a:latin typeface="微软雅黑" panose="020B0503020204020204" pitchFamily="34" charset="-122"/>
                <a:ea typeface="微软雅黑" panose="020B0503020204020204" pitchFamily="34" charset="-122"/>
              </a:rPr>
              <a:t>其他参数同</a:t>
            </a:r>
            <a:r>
              <a:rPr lang="en-US" altLang="zh-CN" sz="1600" dirty="0">
                <a:solidFill>
                  <a:srgbClr val="10253F"/>
                </a:solidFill>
                <a:latin typeface="微软雅黑" panose="020B0503020204020204" pitchFamily="34" charset="-122"/>
                <a:ea typeface="微软雅黑" panose="020B0503020204020204" pitchFamily="34" charset="-122"/>
              </a:rPr>
              <a:t>order</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61</a:t>
            </a:fld>
            <a:endParaRPr lang="en-US" altLang="zh-CN"/>
          </a:p>
        </p:txBody>
      </p:sp>
    </p:spTree>
    <p:extLst>
      <p:ext uri="{BB962C8B-B14F-4D97-AF65-F5344CB8AC3E}">
        <p14:creationId xmlns:p14="http://schemas.microsoft.com/office/powerpoint/2010/main" val="3913689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919536" y="948070"/>
            <a:ext cx="8316416"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842983" y="132026"/>
              <a:ext cx="1210588"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查询函数</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graphicFrame>
        <p:nvGraphicFramePr>
          <p:cNvPr id="12" name="图示 11"/>
          <p:cNvGraphicFramePr/>
          <p:nvPr>
            <p:extLst>
              <p:ext uri="{D42A27DB-BD31-4B8C-83A1-F6EECF244321}">
                <p14:modId xmlns:p14="http://schemas.microsoft.com/office/powerpoint/2010/main" val="3904969466"/>
              </p:ext>
            </p:extLst>
          </p:nvPr>
        </p:nvGraphicFramePr>
        <p:xfrm>
          <a:off x="1955032" y="1700808"/>
          <a:ext cx="886536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文本框 12"/>
          <p:cNvSpPr txBox="1"/>
          <p:nvPr/>
        </p:nvSpPr>
        <p:spPr>
          <a:xfrm>
            <a:off x="1775521" y="363296"/>
            <a:ext cx="203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3600" b="1">
                <a:solidFill>
                  <a:srgbClr val="002060"/>
                </a:solidFill>
                <a:latin typeface="黑体" panose="02010609060101010101" pitchFamily="49" charset="-122"/>
                <a:ea typeface="黑体" panose="02010609060101010101" pitchFamily="49" charset="-122"/>
                <a:cs typeface="+mj-cs"/>
              </a:defRPr>
            </a:lvl1pPr>
            <a:lvl2pPr eaLnBrk="0" hangingPunct="0">
              <a:defRPr sz="4400">
                <a:latin typeface="Arial" charset="0"/>
              </a:defRPr>
            </a:lvl2pPr>
            <a:lvl3pPr eaLnBrk="0" hangingPunct="0">
              <a:defRPr sz="4400">
                <a:latin typeface="Arial" charset="0"/>
              </a:defRPr>
            </a:lvl3pPr>
            <a:lvl4pPr eaLnBrk="0" hangingPunct="0">
              <a:defRPr sz="4400">
                <a:latin typeface="Arial" charset="0"/>
              </a:defRPr>
            </a:lvl4pPr>
            <a:lvl5pPr eaLnBrk="0" hangingPunct="0">
              <a:defRPr sz="4400">
                <a:latin typeface="Arial" charset="0"/>
              </a:defRPr>
            </a:lvl5pPr>
            <a:lvl6pPr marL="457200" fontAlgn="base">
              <a:spcBef>
                <a:spcPct val="0"/>
              </a:spcBef>
              <a:spcAft>
                <a:spcPct val="0"/>
              </a:spcAft>
              <a:defRPr sz="4400">
                <a:latin typeface="Arial" charset="0"/>
              </a:defRPr>
            </a:lvl6pPr>
            <a:lvl7pPr marL="914400" fontAlgn="base">
              <a:spcBef>
                <a:spcPct val="0"/>
              </a:spcBef>
              <a:spcAft>
                <a:spcPct val="0"/>
              </a:spcAft>
              <a:defRPr sz="4400">
                <a:latin typeface="Arial" charset="0"/>
              </a:defRPr>
            </a:lvl7pPr>
            <a:lvl8pPr marL="1371600" fontAlgn="base">
              <a:spcBef>
                <a:spcPct val="0"/>
              </a:spcBef>
              <a:spcAft>
                <a:spcPct val="0"/>
              </a:spcAft>
              <a:defRPr sz="4400">
                <a:latin typeface="Arial" charset="0"/>
              </a:defRPr>
            </a:lvl8pPr>
            <a:lvl9pPr marL="1828800" fontAlgn="base">
              <a:spcBef>
                <a:spcPct val="0"/>
              </a:spcBef>
              <a:spcAft>
                <a:spcPct val="0"/>
              </a:spcAft>
              <a:defRPr sz="4400">
                <a:latin typeface="Arial" charset="0"/>
              </a:defRPr>
            </a:lvl9pPr>
          </a:lstStyle>
          <a:p>
            <a:r>
              <a:rPr lang="zh-CN" altLang="en-US" dirty="0"/>
              <a:t>查询函数</a:t>
            </a:r>
          </a:p>
        </p:txBody>
      </p:sp>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62</a:t>
            </a:fld>
            <a:endParaRPr lang="en-US" altLang="zh-CN"/>
          </a:p>
        </p:txBody>
      </p:sp>
    </p:spTree>
    <p:extLst>
      <p:ext uri="{BB962C8B-B14F-4D97-AF65-F5344CB8AC3E}">
        <p14:creationId xmlns:p14="http://schemas.microsoft.com/office/powerpoint/2010/main" val="26138312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47800" y="948070"/>
            <a:ext cx="9144000"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842984" y="132026"/>
              <a:ext cx="1210588"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行情查询</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21" name="圆角矩形 20"/>
          <p:cNvSpPr/>
          <p:nvPr/>
        </p:nvSpPr>
        <p:spPr>
          <a:xfrm>
            <a:off x="1676400" y="4005064"/>
            <a:ext cx="8442176" cy="1584176"/>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返回值：</a:t>
            </a:r>
          </a:p>
          <a:p>
            <a:r>
              <a:rPr lang="zh-CN" altLang="en-US" sz="1600" dirty="0">
                <a:solidFill>
                  <a:schemeClr val="tx1"/>
                </a:solidFill>
                <a:latin typeface="微软雅黑" panose="020B0503020204020204" pitchFamily="34" charset="-122"/>
                <a:ea typeface="微软雅黑" panose="020B0503020204020204" pitchFamily="34" charset="-122"/>
              </a:rPr>
              <a:t>包含相应行情数据的</a:t>
            </a:r>
            <a:r>
              <a:rPr lang="en-US" altLang="zh-CN" sz="1600" dirty="0" err="1">
                <a:solidFill>
                  <a:schemeClr val="tx1"/>
                </a:solidFill>
                <a:latin typeface="微软雅黑" panose="020B0503020204020204" pitchFamily="34" charset="-122"/>
                <a:ea typeface="微软雅黑" panose="020B0503020204020204" pitchFamily="34" charset="-122"/>
              </a:rPr>
              <a:t>WindFrame</a:t>
            </a: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用法：</a:t>
            </a:r>
          </a:p>
          <a:p>
            <a:r>
              <a:rPr lang="en-US" altLang="zh-CN" sz="1600" dirty="0" err="1">
                <a:solidFill>
                  <a:schemeClr val="tx1"/>
                </a:solidFill>
                <a:latin typeface="微软雅黑" panose="020B0503020204020204" pitchFamily="34" charset="-122"/>
                <a:ea typeface="微软雅黑" panose="020B0503020204020204" pitchFamily="34" charset="-122"/>
              </a:rPr>
              <a:t>sq</a:t>
            </a:r>
            <a:r>
              <a:rPr lang="en-US" altLang="zh-CN" sz="1600" dirty="0">
                <a:solidFill>
                  <a:schemeClr val="tx1"/>
                </a:solidFill>
                <a:latin typeface="微软雅黑" panose="020B0503020204020204" pitchFamily="34" charset="-122"/>
                <a:ea typeface="微软雅黑" panose="020B0503020204020204" pitchFamily="34" charset="-122"/>
              </a:rPr>
              <a:t> = </a:t>
            </a:r>
            <a:r>
              <a:rPr lang="en-US" altLang="zh-CN" sz="1600" dirty="0" err="1">
                <a:solidFill>
                  <a:schemeClr val="tx1"/>
                </a:solidFill>
                <a:latin typeface="微软雅黑" panose="020B0503020204020204" pitchFamily="34" charset="-122"/>
                <a:ea typeface="微软雅黑" panose="020B0503020204020204" pitchFamily="34" charset="-122"/>
              </a:rPr>
              <a:t>wa.query_current</a:t>
            </a:r>
            <a:r>
              <a:rPr lang="en-US" altLang="zh-CN" sz="1600" dirty="0">
                <a:solidFill>
                  <a:schemeClr val="tx1"/>
                </a:solidFill>
                <a:latin typeface="微软雅黑" panose="020B0503020204020204" pitchFamily="34" charset="-122"/>
                <a:ea typeface="微软雅黑" panose="020B0503020204020204" pitchFamily="34" charset="-122"/>
              </a:rPr>
              <a:t>("600036.SH", "close")</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676400" y="2492896"/>
            <a:ext cx="8432711" cy="1296144"/>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参数说明：</a:t>
            </a:r>
          </a:p>
          <a:p>
            <a:pPr marL="285750" indent="-285750">
              <a:buFont typeface="Arial" panose="020B0604020202020204" pitchFamily="34" charset="0"/>
              <a:buChar char="•"/>
            </a:pPr>
            <a:r>
              <a:rPr lang="en-US" altLang="zh-CN" sz="1600" dirty="0" err="1">
                <a:solidFill>
                  <a:schemeClr val="tx1"/>
                </a:solidFill>
                <a:latin typeface="微软雅黑" panose="020B0503020204020204" pitchFamily="34" charset="-122"/>
                <a:ea typeface="微软雅黑" panose="020B0503020204020204" pitchFamily="34" charset="-122"/>
              </a:rPr>
              <a:t>code_list</a:t>
            </a:r>
            <a:r>
              <a:rPr lang="zh-CN" altLang="en-US" sz="1600" dirty="0">
                <a:solidFill>
                  <a:schemeClr val="tx1"/>
                </a:solidFill>
                <a:latin typeface="微软雅黑" panose="020B0503020204020204" pitchFamily="34" charset="-122"/>
                <a:ea typeface="微软雅黑" panose="020B0503020204020204" pitchFamily="34" charset="-122"/>
              </a:rPr>
              <a:t>：字符串</a:t>
            </a:r>
            <a:r>
              <a:rPr lang="en-US" altLang="zh-CN" sz="1600" dirty="0">
                <a:solidFill>
                  <a:schemeClr val="tx1"/>
                </a:solidFill>
                <a:latin typeface="微软雅黑" panose="020B0503020204020204" pitchFamily="34" charset="-122"/>
                <a:ea typeface="微软雅黑" panose="020B0503020204020204" pitchFamily="34" charset="-122"/>
              </a:rPr>
              <a:t>list</a:t>
            </a:r>
            <a:r>
              <a:rPr lang="zh-CN" altLang="en-US" sz="1600" dirty="0">
                <a:solidFill>
                  <a:schemeClr val="tx1"/>
                </a:solidFill>
                <a:latin typeface="微软雅黑" panose="020B0503020204020204" pitchFamily="34" charset="-122"/>
                <a:ea typeface="微软雅黑" panose="020B0503020204020204" pitchFamily="34" charset="-122"/>
              </a:rPr>
              <a:t>，如</a:t>
            </a:r>
            <a:r>
              <a:rPr lang="en-US" altLang="zh-CN" sz="1600" dirty="0">
                <a:solidFill>
                  <a:schemeClr val="tx1"/>
                </a:solidFill>
                <a:latin typeface="微软雅黑" panose="020B0503020204020204" pitchFamily="34" charset="-122"/>
                <a:ea typeface="微软雅黑" panose="020B0503020204020204" pitchFamily="34" charset="-122"/>
              </a:rPr>
              <a:t>['000001.SZ','600000.SH']</a:t>
            </a:r>
            <a:r>
              <a:rPr lang="zh-CN" altLang="en-US" sz="1600" dirty="0">
                <a:solidFill>
                  <a:schemeClr val="tx1"/>
                </a:solidFill>
                <a:latin typeface="微软雅黑" panose="020B0503020204020204" pitchFamily="34" charset="-122"/>
                <a:ea typeface="微软雅黑" panose="020B0503020204020204" pitchFamily="34" charset="-122"/>
              </a:rPr>
              <a:t>，需要查询的行情的证券代码。</a:t>
            </a:r>
          </a:p>
          <a:p>
            <a:pPr marL="285750" indent="-285750">
              <a:buFont typeface="Arial" panose="020B0604020202020204" pitchFamily="34" charset="0"/>
              <a:buChar char="•"/>
            </a:pPr>
            <a:r>
              <a:rPr lang="en-US" altLang="zh-CN" sz="1600" dirty="0" err="1">
                <a:solidFill>
                  <a:schemeClr val="tx1"/>
                </a:solidFill>
                <a:latin typeface="微软雅黑" panose="020B0503020204020204" pitchFamily="34" charset="-122"/>
                <a:ea typeface="微软雅黑" panose="020B0503020204020204" pitchFamily="34" charset="-122"/>
              </a:rPr>
              <a:t>field_list</a:t>
            </a:r>
            <a:r>
              <a:rPr lang="zh-CN" altLang="en-US" sz="1600" dirty="0">
                <a:solidFill>
                  <a:schemeClr val="tx1"/>
                </a:solidFill>
                <a:latin typeface="微软雅黑" panose="020B0503020204020204" pitchFamily="34" charset="-122"/>
                <a:ea typeface="微软雅黑" panose="020B0503020204020204" pitchFamily="34" charset="-122"/>
              </a:rPr>
              <a:t>：字符串</a:t>
            </a:r>
            <a:r>
              <a:rPr lang="en-US" altLang="zh-CN" sz="1600" dirty="0">
                <a:solidFill>
                  <a:schemeClr val="tx1"/>
                </a:solidFill>
                <a:latin typeface="微软雅黑" panose="020B0503020204020204" pitchFamily="34" charset="-122"/>
                <a:ea typeface="微软雅黑" panose="020B0503020204020204" pitchFamily="34" charset="-122"/>
              </a:rPr>
              <a:t>list</a:t>
            </a:r>
            <a:r>
              <a:rPr lang="zh-CN" altLang="en-US" sz="1600" dirty="0">
                <a:solidFill>
                  <a:schemeClr val="tx1"/>
                </a:solidFill>
                <a:latin typeface="微软雅黑" panose="020B0503020204020204" pitchFamily="34" charset="-122"/>
                <a:ea typeface="微软雅黑" panose="020B0503020204020204" pitchFamily="34" charset="-122"/>
              </a:rPr>
              <a:t>，可包含字符串如下：</a:t>
            </a:r>
            <a:r>
              <a:rPr lang="en-US" altLang="zh-CN" sz="1600" dirty="0">
                <a:solidFill>
                  <a:schemeClr val="tx1"/>
                </a:solidFill>
                <a:latin typeface="微软雅黑" panose="020B0503020204020204" pitchFamily="34" charset="-122"/>
                <a:ea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rPr>
              <a:t>pre_close</a:t>
            </a:r>
            <a:r>
              <a:rPr lang="en-US" altLang="zh-CN" sz="1600" dirty="0">
                <a:solidFill>
                  <a:schemeClr val="tx1"/>
                </a:solidFill>
                <a:latin typeface="微软雅黑" panose="020B0503020204020204" pitchFamily="34" charset="-122"/>
                <a:ea typeface="微软雅黑" panose="020B0503020204020204" pitchFamily="34" charset="-122"/>
              </a:rPr>
              <a:t>', 'open', 'high', 'low', 'close', 'volume', '</a:t>
            </a:r>
            <a:r>
              <a:rPr lang="en-US" altLang="zh-CN" sz="1600" dirty="0" err="1">
                <a:solidFill>
                  <a:schemeClr val="tx1"/>
                </a:solidFill>
                <a:latin typeface="微软雅黑" panose="020B0503020204020204" pitchFamily="34" charset="-122"/>
                <a:ea typeface="微软雅黑" panose="020B0503020204020204" pitchFamily="34" charset="-122"/>
              </a:rPr>
              <a:t>pct_chg</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vwap</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，其中’</a:t>
            </a:r>
            <a:r>
              <a:rPr lang="en-US" altLang="zh-CN" sz="1600" dirty="0" err="1">
                <a:solidFill>
                  <a:schemeClr val="tx1"/>
                </a:solidFill>
                <a:latin typeface="微软雅黑" panose="020B0503020204020204" pitchFamily="34" charset="-122"/>
                <a:ea typeface="微软雅黑" panose="020B0503020204020204" pitchFamily="34" charset="-122"/>
              </a:rPr>
              <a:t>vwap</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只对日级别回测有效</a:t>
            </a:r>
          </a:p>
          <a:p>
            <a:pPr marL="285750" indent="-285750">
              <a:buFont typeface="Arial" panose="020B0604020202020204" pitchFamily="34" charset="0"/>
              <a:buChar char="•"/>
            </a:pP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676400" y="1781200"/>
            <a:ext cx="8442176" cy="648072"/>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行情查询函数：</a:t>
            </a:r>
            <a:r>
              <a:rPr lang="en-US" altLang="zh-CN" sz="1600" b="1" dirty="0" err="1">
                <a:solidFill>
                  <a:schemeClr val="tx1"/>
                </a:solidFill>
                <a:latin typeface="微软雅黑" panose="020B0503020204020204" pitchFamily="34" charset="-122"/>
                <a:ea typeface="微软雅黑" panose="020B0503020204020204" pitchFamily="34" charset="-122"/>
              </a:rPr>
              <a:t>query_current</a:t>
            </a:r>
            <a:r>
              <a:rPr lang="en-US" altLang="zh-CN" sz="1600" b="1" dirty="0">
                <a:solidFill>
                  <a:schemeClr val="tx1"/>
                </a:solidFill>
                <a:latin typeface="微软雅黑" panose="020B0503020204020204" pitchFamily="34" charset="-122"/>
                <a:ea typeface="微软雅黑" panose="020B0503020204020204" pitchFamily="34" charset="-122"/>
              </a:rPr>
              <a:t>(</a:t>
            </a:r>
            <a:r>
              <a:rPr lang="en-US" altLang="zh-CN" sz="1600" b="1" dirty="0" err="1">
                <a:solidFill>
                  <a:schemeClr val="tx1"/>
                </a:solidFill>
                <a:latin typeface="微软雅黑" panose="020B0503020204020204" pitchFamily="34" charset="-122"/>
                <a:ea typeface="微软雅黑" panose="020B0503020204020204" pitchFamily="34" charset="-122"/>
              </a:rPr>
              <a:t>code_list</a:t>
            </a:r>
            <a:r>
              <a:rPr lang="en-US" altLang="zh-CN" sz="1600" b="1" dirty="0">
                <a:solidFill>
                  <a:schemeClr val="tx1"/>
                </a:solidFill>
                <a:latin typeface="微软雅黑" panose="020B0503020204020204" pitchFamily="34" charset="-122"/>
                <a:ea typeface="微软雅黑" panose="020B0503020204020204" pitchFamily="34" charset="-122"/>
              </a:rPr>
              <a:t>, </a:t>
            </a:r>
            <a:r>
              <a:rPr lang="en-US" altLang="zh-CN" sz="1600" b="1" dirty="0" err="1">
                <a:solidFill>
                  <a:schemeClr val="tx1"/>
                </a:solidFill>
                <a:latin typeface="微软雅黑" panose="020B0503020204020204" pitchFamily="34" charset="-122"/>
                <a:ea typeface="微软雅黑" panose="020B0503020204020204" pitchFamily="34" charset="-122"/>
              </a:rPr>
              <a:t>field_list</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，用于查询当前回测周期的行情数据。</a:t>
            </a:r>
          </a:p>
        </p:txBody>
      </p:sp>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63</a:t>
            </a:fld>
            <a:endParaRPr lang="en-US" altLang="zh-CN"/>
          </a:p>
        </p:txBody>
      </p:sp>
    </p:spTree>
    <p:extLst>
      <p:ext uri="{BB962C8B-B14F-4D97-AF65-F5344CB8AC3E}">
        <p14:creationId xmlns:p14="http://schemas.microsoft.com/office/powerpoint/2010/main" val="18369642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919536" y="948070"/>
            <a:ext cx="8316416"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842986" y="132026"/>
              <a:ext cx="1210588"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订单查询</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21" name="圆角矩形 20"/>
          <p:cNvSpPr/>
          <p:nvPr/>
        </p:nvSpPr>
        <p:spPr>
          <a:xfrm>
            <a:off x="2327244" y="3284984"/>
            <a:ext cx="7776864" cy="720080"/>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返回值：</a:t>
            </a:r>
          </a:p>
          <a:p>
            <a:r>
              <a:rPr lang="en-US" altLang="zh-CN" sz="1600" dirty="0">
                <a:solidFill>
                  <a:schemeClr val="tx1"/>
                </a:solidFill>
                <a:latin typeface="微软雅黑" panose="020B0503020204020204" pitchFamily="34" charset="-122"/>
                <a:ea typeface="微软雅黑" panose="020B0503020204020204" pitchFamily="34" charset="-122"/>
              </a:rPr>
              <a:t>None</a:t>
            </a:r>
            <a:r>
              <a:rPr lang="zh-CN" altLang="en-US" sz="1600" dirty="0">
                <a:solidFill>
                  <a:schemeClr val="tx1"/>
                </a:solidFill>
                <a:latin typeface="微软雅黑" panose="020B0503020204020204" pitchFamily="34" charset="-122"/>
                <a:ea typeface="微软雅黑" panose="020B0503020204020204" pitchFamily="34" charset="-122"/>
              </a:rPr>
              <a:t>或者包含订单信息的</a:t>
            </a:r>
            <a:r>
              <a:rPr lang="en-US" altLang="zh-CN" sz="1600" dirty="0" err="1">
                <a:solidFill>
                  <a:schemeClr val="tx1"/>
                </a:solidFill>
                <a:latin typeface="微软雅黑" panose="020B0503020204020204" pitchFamily="34" charset="-122"/>
                <a:ea typeface="微软雅黑" panose="020B0503020204020204" pitchFamily="34" charset="-122"/>
              </a:rPr>
              <a:t>WindFrame</a:t>
            </a:r>
            <a:endParaRPr lang="en-US" altLang="zh-CN" sz="1600" dirty="0">
              <a:solidFill>
                <a:schemeClr val="tx1"/>
              </a:solidFill>
              <a:latin typeface="微软雅黑" panose="020B0503020204020204" pitchFamily="34" charset="-122"/>
              <a:ea typeface="微软雅黑" panose="020B0503020204020204" pitchFamily="34" charset="-122"/>
            </a:endParaRPr>
          </a:p>
          <a:p>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332247" y="2420888"/>
            <a:ext cx="7776864" cy="648072"/>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参数说明：</a:t>
            </a:r>
          </a:p>
          <a:p>
            <a:pPr marL="285750" indent="-285750">
              <a:buFont typeface="Arial" panose="020B0604020202020204" pitchFamily="34" charset="0"/>
              <a:buChar char="•"/>
            </a:pPr>
            <a:r>
              <a:rPr lang="en-US" altLang="zh-CN" sz="1600" dirty="0" err="1">
                <a:solidFill>
                  <a:schemeClr val="tx1"/>
                </a:solidFill>
                <a:latin typeface="微软雅黑" panose="020B0503020204020204" pitchFamily="34" charset="-122"/>
                <a:ea typeface="微软雅黑" panose="020B0503020204020204" pitchFamily="34" charset="-122"/>
              </a:rPr>
              <a:t>order_id</a:t>
            </a:r>
            <a:r>
              <a:rPr lang="zh-CN" altLang="en-US" sz="1600" dirty="0">
                <a:solidFill>
                  <a:schemeClr val="tx1"/>
                </a:solidFill>
                <a:latin typeface="微软雅黑" panose="020B0503020204020204" pitchFamily="34" charset="-122"/>
                <a:ea typeface="微软雅黑" panose="020B0503020204020204" pitchFamily="34" charset="-122"/>
              </a:rPr>
              <a:t>：需要查询的订单的</a:t>
            </a:r>
            <a:r>
              <a:rPr lang="en-US" altLang="zh-CN" sz="1600" dirty="0">
                <a:solidFill>
                  <a:schemeClr val="tx1"/>
                </a:solidFill>
                <a:latin typeface="微软雅黑" panose="020B0503020204020204" pitchFamily="34" charset="-122"/>
                <a:ea typeface="微软雅黑" panose="020B0503020204020204" pitchFamily="34" charset="-122"/>
              </a:rPr>
              <a:t>ID</a:t>
            </a:r>
            <a:r>
              <a:rPr lang="zh-CN" altLang="en-US" sz="1600" dirty="0">
                <a:solidFill>
                  <a:schemeClr val="tx1"/>
                </a:solidFill>
                <a:latin typeface="微软雅黑" panose="020B0503020204020204" pitchFamily="34" charset="-122"/>
                <a:ea typeface="微软雅黑" panose="020B0503020204020204" pitchFamily="34" charset="-122"/>
              </a:rPr>
              <a:t>。</a:t>
            </a:r>
          </a:p>
        </p:txBody>
      </p:sp>
      <p:sp>
        <p:nvSpPr>
          <p:cNvPr id="13" name="圆角矩形 12"/>
          <p:cNvSpPr/>
          <p:nvPr/>
        </p:nvSpPr>
        <p:spPr>
          <a:xfrm>
            <a:off x="2327244" y="1628800"/>
            <a:ext cx="7776864" cy="648072"/>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订单查询函数：</a:t>
            </a:r>
            <a:r>
              <a:rPr lang="en-US" altLang="zh-CN" sz="1600" b="1" dirty="0" err="1">
                <a:solidFill>
                  <a:schemeClr val="tx1"/>
                </a:solidFill>
                <a:latin typeface="微软雅黑" panose="020B0503020204020204" pitchFamily="34" charset="-122"/>
                <a:ea typeface="微软雅黑" panose="020B0503020204020204" pitchFamily="34" charset="-122"/>
              </a:rPr>
              <a:t>query_order</a:t>
            </a:r>
            <a:r>
              <a:rPr lang="en-US" altLang="zh-CN" sz="1600" b="1" dirty="0">
                <a:solidFill>
                  <a:schemeClr val="tx1"/>
                </a:solidFill>
                <a:latin typeface="微软雅黑" panose="020B0503020204020204" pitchFamily="34" charset="-122"/>
                <a:ea typeface="微软雅黑" panose="020B0503020204020204" pitchFamily="34" charset="-122"/>
              </a:rPr>
              <a:t>(</a:t>
            </a:r>
            <a:r>
              <a:rPr lang="en-US" altLang="zh-CN" sz="1600" b="1" dirty="0" err="1">
                <a:solidFill>
                  <a:schemeClr val="tx1"/>
                </a:solidFill>
                <a:latin typeface="微软雅黑" panose="020B0503020204020204" pitchFamily="34" charset="-122"/>
                <a:ea typeface="微软雅黑" panose="020B0503020204020204" pitchFamily="34" charset="-122"/>
              </a:rPr>
              <a:t>order_id</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，用于订单信息。</a:t>
            </a:r>
          </a:p>
        </p:txBody>
      </p:sp>
      <p:sp>
        <p:nvSpPr>
          <p:cNvPr id="14" name="TextBox 13"/>
          <p:cNvSpPr txBox="1"/>
          <p:nvPr/>
        </p:nvSpPr>
        <p:spPr>
          <a:xfrm>
            <a:off x="2015958" y="4194181"/>
            <a:ext cx="3827843" cy="369332"/>
          </a:xfrm>
          <a:prstGeom prst="rect">
            <a:avLst/>
          </a:prstGeom>
          <a:noFill/>
        </p:spPr>
        <p:txBody>
          <a:bodyPr wrap="none" rtlCol="0">
            <a:spAutoFit/>
          </a:bodyPr>
          <a:lstStyle/>
          <a:p>
            <a:r>
              <a:rPr lang="zh-CN" altLang="en-US" b="1" dirty="0"/>
              <a:t>返回的</a:t>
            </a:r>
            <a:r>
              <a:rPr lang="en-US" altLang="zh-CN" b="1" dirty="0"/>
              <a:t> </a:t>
            </a:r>
            <a:r>
              <a:rPr lang="en-US" altLang="zh-CN" b="1" dirty="0" err="1"/>
              <a:t>WindFrame</a:t>
            </a:r>
            <a:r>
              <a:rPr lang="zh-CN" altLang="en-US" b="1" dirty="0"/>
              <a:t>数据格式如下：</a:t>
            </a:r>
          </a:p>
        </p:txBody>
      </p:sp>
      <p:pic>
        <p:nvPicPr>
          <p:cNvPr id="1027" name="Picture 3" descr="C:\Users\Administrator\Desktop\QQ截图201901291020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4731777"/>
            <a:ext cx="9091147" cy="1161038"/>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64</a:t>
            </a:fld>
            <a:endParaRPr lang="en-US" altLang="zh-CN"/>
          </a:p>
        </p:txBody>
      </p:sp>
    </p:spTree>
    <p:extLst>
      <p:ext uri="{BB962C8B-B14F-4D97-AF65-F5344CB8AC3E}">
        <p14:creationId xmlns:p14="http://schemas.microsoft.com/office/powerpoint/2010/main" val="31403140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919536" y="948070"/>
            <a:ext cx="8316416"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842986" y="132026"/>
              <a:ext cx="1210588"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持仓查询</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21" name="圆角矩形 20"/>
          <p:cNvSpPr/>
          <p:nvPr/>
        </p:nvSpPr>
        <p:spPr>
          <a:xfrm>
            <a:off x="2315479" y="3212976"/>
            <a:ext cx="7776864" cy="720080"/>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返回值：</a:t>
            </a:r>
          </a:p>
          <a:p>
            <a:r>
              <a:rPr lang="zh-CN" altLang="en-US" sz="1600" dirty="0">
                <a:solidFill>
                  <a:schemeClr val="tx1"/>
                </a:solidFill>
                <a:latin typeface="微软雅黑" panose="020B0503020204020204" pitchFamily="34" charset="-122"/>
                <a:ea typeface="微软雅黑" panose="020B0503020204020204" pitchFamily="34" charset="-122"/>
              </a:rPr>
              <a:t>如果当前无持仓返回</a:t>
            </a:r>
            <a:r>
              <a:rPr lang="en-US" altLang="zh-CN" sz="1600" dirty="0">
                <a:solidFill>
                  <a:schemeClr val="tx1"/>
                </a:solidFill>
                <a:latin typeface="微软雅黑" panose="020B0503020204020204" pitchFamily="34" charset="-122"/>
                <a:ea typeface="微软雅黑" panose="020B0503020204020204" pitchFamily="34" charset="-122"/>
              </a:rPr>
              <a:t>None</a:t>
            </a:r>
            <a:r>
              <a:rPr lang="zh-CN" altLang="en-US" sz="1600" dirty="0">
                <a:solidFill>
                  <a:schemeClr val="tx1"/>
                </a:solidFill>
                <a:latin typeface="微软雅黑" panose="020B0503020204020204" pitchFamily="34" charset="-122"/>
                <a:ea typeface="微软雅黑" panose="020B0503020204020204" pitchFamily="34" charset="-122"/>
              </a:rPr>
              <a:t>，如果有持仓返回包含持仓信息的</a:t>
            </a:r>
            <a:r>
              <a:rPr lang="en-US" altLang="zh-CN" sz="1600" dirty="0" err="1">
                <a:solidFill>
                  <a:schemeClr val="tx1"/>
                </a:solidFill>
                <a:latin typeface="微软雅黑" panose="020B0503020204020204" pitchFamily="34" charset="-122"/>
                <a:ea typeface="微软雅黑" panose="020B0503020204020204" pitchFamily="34" charset="-122"/>
              </a:rPr>
              <a:t>WindFrame</a:t>
            </a:r>
            <a:r>
              <a:rPr lang="zh-CN" altLang="en-US" sz="1600" dirty="0">
                <a:solidFill>
                  <a:schemeClr val="tx1"/>
                </a:solidFill>
                <a:latin typeface="微软雅黑" panose="020B0503020204020204" pitchFamily="34" charset="-122"/>
                <a:ea typeface="微软雅黑" panose="020B0503020204020204" pitchFamily="34" charset="-122"/>
              </a:rPr>
              <a:t>数据</a:t>
            </a:r>
            <a:endParaRPr lang="en-US" altLang="zh-CN" sz="1600" dirty="0">
              <a:solidFill>
                <a:schemeClr val="tx1"/>
              </a:solidFill>
              <a:latin typeface="微软雅黑" panose="020B0503020204020204" pitchFamily="34" charset="-122"/>
              <a:ea typeface="微软雅黑" panose="020B0503020204020204" pitchFamily="34" charset="-122"/>
            </a:endParaRPr>
          </a:p>
          <a:p>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332247" y="2420888"/>
            <a:ext cx="7776864" cy="576064"/>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参数说明：</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   该函数无参数</a:t>
            </a:r>
          </a:p>
        </p:txBody>
      </p:sp>
      <p:sp>
        <p:nvSpPr>
          <p:cNvPr id="13" name="圆角矩形 12"/>
          <p:cNvSpPr/>
          <p:nvPr/>
        </p:nvSpPr>
        <p:spPr>
          <a:xfrm>
            <a:off x="2306960" y="1628800"/>
            <a:ext cx="7776864" cy="648072"/>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持仓查询函数：</a:t>
            </a:r>
            <a:r>
              <a:rPr lang="en-US" altLang="zh-CN" sz="1600" b="1" dirty="0" err="1">
                <a:solidFill>
                  <a:schemeClr val="tx1"/>
                </a:solidFill>
                <a:latin typeface="微软雅黑" panose="020B0503020204020204" pitchFamily="34" charset="-122"/>
                <a:ea typeface="微软雅黑" panose="020B0503020204020204" pitchFamily="34" charset="-122"/>
              </a:rPr>
              <a:t>query_position</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，用于查询当前持仓。</a:t>
            </a:r>
          </a:p>
        </p:txBody>
      </p:sp>
      <p:pic>
        <p:nvPicPr>
          <p:cNvPr id="14" name="Picture 2" descr="C:\Users\Administrator\Desktop\QQ截图201901291020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249" y="4581130"/>
            <a:ext cx="7563287" cy="11338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332249" y="4293096"/>
            <a:ext cx="3827843" cy="369332"/>
          </a:xfrm>
          <a:prstGeom prst="rect">
            <a:avLst/>
          </a:prstGeom>
          <a:noFill/>
        </p:spPr>
        <p:txBody>
          <a:bodyPr wrap="none" rtlCol="0">
            <a:spAutoFit/>
          </a:bodyPr>
          <a:lstStyle/>
          <a:p>
            <a:r>
              <a:rPr lang="zh-CN" altLang="en-US" b="1" dirty="0"/>
              <a:t>返回的</a:t>
            </a:r>
            <a:r>
              <a:rPr lang="en-US" altLang="zh-CN" b="1" dirty="0"/>
              <a:t> </a:t>
            </a:r>
            <a:r>
              <a:rPr lang="en-US" altLang="zh-CN" b="1" dirty="0" err="1"/>
              <a:t>WindFrame</a:t>
            </a:r>
            <a:r>
              <a:rPr lang="zh-CN" altLang="en-US" b="1" dirty="0"/>
              <a:t>数据格式如下：</a:t>
            </a:r>
          </a:p>
        </p:txBody>
      </p:sp>
      <p:sp>
        <p:nvSpPr>
          <p:cNvPr id="3" name="灯片编号占位符 2"/>
          <p:cNvSpPr>
            <a:spLocks noGrp="1"/>
          </p:cNvSpPr>
          <p:nvPr>
            <p:ph type="sldNum" sz="quarter" idx="11"/>
          </p:nvPr>
        </p:nvSpPr>
        <p:spPr/>
        <p:txBody>
          <a:bodyPr/>
          <a:lstStyle/>
          <a:p>
            <a:pPr>
              <a:defRPr/>
            </a:pPr>
            <a:fld id="{8AD03D26-C360-4704-9053-F05BF730DC4E}" type="slidenum">
              <a:rPr lang="en-US" altLang="zh-CN" smtClean="0"/>
              <a:pPr>
                <a:defRPr/>
              </a:pPr>
              <a:t>65</a:t>
            </a:fld>
            <a:endParaRPr lang="en-US" altLang="zh-CN"/>
          </a:p>
        </p:txBody>
      </p:sp>
    </p:spTree>
    <p:extLst>
      <p:ext uri="{BB962C8B-B14F-4D97-AF65-F5344CB8AC3E}">
        <p14:creationId xmlns:p14="http://schemas.microsoft.com/office/powerpoint/2010/main" val="293629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919536" y="948070"/>
            <a:ext cx="8316416"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842984" y="132026"/>
              <a:ext cx="1210588"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账户查询</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21" name="圆角矩形 20"/>
          <p:cNvSpPr/>
          <p:nvPr/>
        </p:nvSpPr>
        <p:spPr>
          <a:xfrm>
            <a:off x="2306960" y="3609020"/>
            <a:ext cx="7776864" cy="792088"/>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返回值：</a:t>
            </a:r>
          </a:p>
          <a:p>
            <a:r>
              <a:rPr lang="zh-CN" altLang="en-US" sz="1600" dirty="0">
                <a:solidFill>
                  <a:schemeClr val="tx1"/>
                </a:solidFill>
                <a:latin typeface="微软雅黑" panose="020B0503020204020204" pitchFamily="34" charset="-122"/>
                <a:ea typeface="微软雅黑" panose="020B0503020204020204" pitchFamily="34" charset="-122"/>
              </a:rPr>
              <a:t>返回包含当前资金账户信息的</a:t>
            </a:r>
            <a:r>
              <a:rPr lang="en-US" altLang="zh-CN" sz="1600" dirty="0" err="1">
                <a:solidFill>
                  <a:schemeClr val="tx1"/>
                </a:solidFill>
                <a:latin typeface="微软雅黑" panose="020B0503020204020204" pitchFamily="34" charset="-122"/>
                <a:ea typeface="微软雅黑" panose="020B0503020204020204" pitchFamily="34" charset="-122"/>
              </a:rPr>
              <a:t>WindFrame</a:t>
            </a:r>
            <a:r>
              <a:rPr lang="zh-CN" altLang="en-US" sz="1600" dirty="0">
                <a:solidFill>
                  <a:schemeClr val="tx1"/>
                </a:solidFill>
                <a:latin typeface="微软雅黑" panose="020B0503020204020204" pitchFamily="34" charset="-122"/>
                <a:ea typeface="微软雅黑" panose="020B0503020204020204" pitchFamily="34" charset="-122"/>
              </a:rPr>
              <a:t>数据</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332247" y="2492896"/>
            <a:ext cx="7776864" cy="936104"/>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参数说明：</a:t>
            </a:r>
          </a:p>
          <a:p>
            <a:r>
              <a:rPr lang="zh-CN" altLang="en-US" sz="1600" dirty="0">
                <a:solidFill>
                  <a:schemeClr val="tx1"/>
                </a:solidFill>
                <a:latin typeface="微软雅黑" panose="020B0503020204020204" pitchFamily="34" charset="-122"/>
                <a:ea typeface="微软雅黑" panose="020B0503020204020204" pitchFamily="34" charset="-122"/>
              </a:rPr>
              <a:t>该函数无参数</a:t>
            </a:r>
          </a:p>
        </p:txBody>
      </p:sp>
      <p:sp>
        <p:nvSpPr>
          <p:cNvPr id="13" name="圆角矩形 12"/>
          <p:cNvSpPr/>
          <p:nvPr/>
        </p:nvSpPr>
        <p:spPr>
          <a:xfrm>
            <a:off x="2341712" y="1781200"/>
            <a:ext cx="7776864" cy="648072"/>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账户查询函数：</a:t>
            </a:r>
            <a:r>
              <a:rPr lang="en-US" altLang="zh-CN" sz="1600" b="1" dirty="0" err="1">
                <a:solidFill>
                  <a:schemeClr val="tx1"/>
                </a:solidFill>
                <a:latin typeface="微软雅黑" panose="020B0503020204020204" pitchFamily="34" charset="-122"/>
                <a:ea typeface="微软雅黑" panose="020B0503020204020204" pitchFamily="34" charset="-122"/>
              </a:rPr>
              <a:t>query_capital</a:t>
            </a:r>
            <a:r>
              <a:rPr lang="zh-CN" altLang="en-US" sz="1600" b="1"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，用户查询当前资金账户信息</a:t>
            </a:r>
          </a:p>
        </p:txBody>
      </p:sp>
      <p:sp>
        <p:nvSpPr>
          <p:cNvPr id="14" name="TextBox 13"/>
          <p:cNvSpPr txBox="1"/>
          <p:nvPr/>
        </p:nvSpPr>
        <p:spPr>
          <a:xfrm>
            <a:off x="2332249" y="4472940"/>
            <a:ext cx="3827843" cy="369332"/>
          </a:xfrm>
          <a:prstGeom prst="rect">
            <a:avLst/>
          </a:prstGeom>
          <a:noFill/>
        </p:spPr>
        <p:txBody>
          <a:bodyPr wrap="none" rtlCol="0">
            <a:spAutoFit/>
          </a:bodyPr>
          <a:lstStyle/>
          <a:p>
            <a:r>
              <a:rPr lang="zh-CN" altLang="en-US" b="1" dirty="0"/>
              <a:t>返回的</a:t>
            </a:r>
            <a:r>
              <a:rPr lang="en-US" altLang="zh-CN" b="1" dirty="0"/>
              <a:t> </a:t>
            </a:r>
            <a:r>
              <a:rPr lang="en-US" altLang="zh-CN" b="1" dirty="0" err="1"/>
              <a:t>WindFrame</a:t>
            </a:r>
            <a:r>
              <a:rPr lang="zh-CN" altLang="en-US" b="1" dirty="0"/>
              <a:t>数据格式如下：</a:t>
            </a:r>
          </a:p>
        </p:txBody>
      </p:sp>
      <p:pic>
        <p:nvPicPr>
          <p:cNvPr id="2050" name="Picture 2" descr="C:\Users\Administrator\Desktop\QQ截图201901291025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8" y="4842274"/>
            <a:ext cx="4705350" cy="885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239000" y="4648200"/>
            <a:ext cx="1997663" cy="861774"/>
          </a:xfrm>
          <a:prstGeom prst="rect">
            <a:avLst/>
          </a:prstGeom>
          <a:noFill/>
        </p:spPr>
        <p:txBody>
          <a:bodyPr wrap="none" rtlCol="0">
            <a:spAutoFit/>
          </a:bodyPr>
          <a:lstStyle/>
          <a:p>
            <a:r>
              <a:rPr lang="en-US" altLang="zh-CN" sz="1400" dirty="0" err="1"/>
              <a:t>available_fund</a:t>
            </a:r>
            <a:r>
              <a:rPr lang="en-US" altLang="zh-CN" sz="1200" dirty="0"/>
              <a:t>:</a:t>
            </a:r>
            <a:r>
              <a:rPr lang="zh-CN" altLang="en-US" sz="1200" dirty="0"/>
              <a:t>可用资金</a:t>
            </a:r>
            <a:endParaRPr lang="en-US" altLang="zh-CN" sz="1200" dirty="0"/>
          </a:p>
          <a:p>
            <a:r>
              <a:rPr lang="en-US" altLang="zh-CN" sz="1200" dirty="0" err="1"/>
              <a:t>holding_value</a:t>
            </a:r>
            <a:r>
              <a:rPr lang="en-US" altLang="zh-CN" sz="1200" dirty="0"/>
              <a:t>:</a:t>
            </a:r>
            <a:r>
              <a:rPr lang="zh-CN" altLang="en-US" sz="1200" dirty="0"/>
              <a:t>持仓市值</a:t>
            </a:r>
            <a:endParaRPr lang="en-US" altLang="zh-CN" sz="1200" dirty="0"/>
          </a:p>
          <a:p>
            <a:r>
              <a:rPr lang="en-US" altLang="zh-CN" sz="1200" dirty="0"/>
              <a:t>margin:</a:t>
            </a:r>
            <a:r>
              <a:rPr lang="zh-CN" altLang="en-US" sz="1200" dirty="0"/>
              <a:t>保证金</a:t>
            </a:r>
            <a:endParaRPr lang="en-US" altLang="zh-CN" sz="1200" dirty="0"/>
          </a:p>
          <a:p>
            <a:r>
              <a:rPr lang="en-US" altLang="zh-CN" sz="1200" dirty="0" err="1"/>
              <a:t>total_asset</a:t>
            </a:r>
            <a:r>
              <a:rPr lang="en-US" altLang="zh-CN" sz="1200" dirty="0"/>
              <a:t>:</a:t>
            </a:r>
            <a:r>
              <a:rPr lang="zh-CN" altLang="en-US" sz="1200" dirty="0"/>
              <a:t>总资产</a:t>
            </a:r>
          </a:p>
        </p:txBody>
      </p:sp>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66</a:t>
            </a:fld>
            <a:endParaRPr lang="en-US" altLang="zh-CN"/>
          </a:p>
        </p:txBody>
      </p:sp>
    </p:spTree>
    <p:extLst>
      <p:ext uri="{BB962C8B-B14F-4D97-AF65-F5344CB8AC3E}">
        <p14:creationId xmlns:p14="http://schemas.microsoft.com/office/powerpoint/2010/main" val="26154261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919536" y="948070"/>
            <a:ext cx="8316416"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586506" y="132026"/>
              <a:ext cx="1723549"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交易汇总查询</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12" name="圆角矩形 11"/>
          <p:cNvSpPr/>
          <p:nvPr/>
        </p:nvSpPr>
        <p:spPr>
          <a:xfrm>
            <a:off x="1524001" y="2492896"/>
            <a:ext cx="8559824" cy="3450704"/>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参数说明：</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rPr>
              <a:t>(1)</a:t>
            </a:r>
            <a:r>
              <a:rPr lang="en-US" altLang="zh-CN" sz="1600" dirty="0" err="1">
                <a:solidFill>
                  <a:schemeClr val="tx1"/>
                </a:solidFill>
                <a:latin typeface="微软雅黑" panose="020B0503020204020204" pitchFamily="34" charset="-122"/>
                <a:ea typeface="微软雅黑" panose="020B0503020204020204" pitchFamily="34" charset="-122"/>
              </a:rPr>
              <a:t>summary_type</a:t>
            </a: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字符串，指定获取的回测结果类型</a:t>
            </a:r>
          </a:p>
          <a:p>
            <a:r>
              <a:rPr lang="zh-CN" altLang="en-US" sz="1600" dirty="0">
                <a:solidFill>
                  <a:schemeClr val="tx1"/>
                </a:solidFill>
                <a:latin typeface="微软雅黑" panose="020B0503020204020204" pitchFamily="34" charset="-122"/>
                <a:ea typeface="微软雅黑" panose="020B0503020204020204" pitchFamily="34" charset="-122"/>
              </a:rPr>
              <a:t>可选参数有：</a:t>
            </a:r>
          </a:p>
          <a:p>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rPr>
              <a:t>'result': </a:t>
            </a:r>
            <a:r>
              <a:rPr lang="zh-CN" altLang="en-US" sz="1600" dirty="0">
                <a:solidFill>
                  <a:schemeClr val="tx1"/>
                </a:solidFill>
                <a:latin typeface="微软雅黑" panose="020B0503020204020204" pitchFamily="34" charset="-122"/>
                <a:ea typeface="微软雅黑" panose="020B0503020204020204" pitchFamily="34" charset="-122"/>
              </a:rPr>
              <a:t>回测概览</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暂不支持日期参数</a:t>
            </a:r>
            <a:r>
              <a:rPr lang="en-US" altLang="zh-CN" sz="1600" dirty="0">
                <a:solidFill>
                  <a:schemeClr val="tx1"/>
                </a:solidFill>
                <a:latin typeface="微软雅黑" panose="020B0503020204020204" pitchFamily="34" charset="-122"/>
                <a:ea typeface="微软雅黑" panose="020B0503020204020204" pitchFamily="34" charset="-122"/>
              </a:rPr>
              <a:t>)</a:t>
            </a:r>
          </a:p>
          <a:p>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nav</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获取对应区间回测净值</a:t>
            </a:r>
          </a:p>
          <a:p>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rPr>
              <a:t>'trade'</a:t>
            </a:r>
            <a:r>
              <a:rPr lang="zh-CN" altLang="en-US" sz="1600" dirty="0">
                <a:solidFill>
                  <a:schemeClr val="tx1"/>
                </a:solidFill>
                <a:latin typeface="微软雅黑" panose="020B0503020204020204" pitchFamily="34" charset="-122"/>
                <a:ea typeface="微软雅黑" panose="020B0503020204020204" pitchFamily="34" charset="-122"/>
              </a:rPr>
              <a:t>获取回测交易明细</a:t>
            </a:r>
          </a:p>
          <a:p>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rPr>
              <a:t>'position':</a:t>
            </a:r>
            <a:r>
              <a:rPr lang="zh-CN" altLang="en-US" sz="1600" dirty="0">
                <a:solidFill>
                  <a:schemeClr val="tx1"/>
                </a:solidFill>
                <a:latin typeface="微软雅黑" panose="020B0503020204020204" pitchFamily="34" charset="-122"/>
                <a:ea typeface="微软雅黑" panose="020B0503020204020204" pitchFamily="34" charset="-122"/>
              </a:rPr>
              <a:t>获取历史持仓记录</a:t>
            </a:r>
          </a:p>
          <a:p>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rPr>
              <a:t>monthly_profit</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月度盈亏</a:t>
            </a:r>
          </a:p>
          <a:p>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rPr>
              <a:t>position_rate</a:t>
            </a: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每日仓位</a:t>
            </a:r>
          </a:p>
          <a:p>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rPr>
              <a:t>stat_month</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策略表现月度统计</a:t>
            </a:r>
          </a:p>
          <a:p>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rPr>
              <a:t>stat_quarter</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策略表现季度统计</a:t>
            </a:r>
          </a:p>
          <a:p>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rPr>
              <a:t>stat_year</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策略表现年度统计</a:t>
            </a:r>
          </a:p>
        </p:txBody>
      </p:sp>
      <p:sp>
        <p:nvSpPr>
          <p:cNvPr id="13" name="圆角矩形 12"/>
          <p:cNvSpPr/>
          <p:nvPr/>
        </p:nvSpPr>
        <p:spPr>
          <a:xfrm>
            <a:off x="1600200" y="1628799"/>
            <a:ext cx="8483624" cy="671463"/>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回测结果汇总函数：</a:t>
            </a:r>
            <a:r>
              <a:rPr lang="en-US" altLang="zh-CN" sz="1600" b="1" dirty="0">
                <a:solidFill>
                  <a:schemeClr val="tx1"/>
                </a:solidFill>
                <a:latin typeface="微软雅黑" panose="020B0503020204020204" pitchFamily="34" charset="-122"/>
                <a:ea typeface="微软雅黑" panose="020B0503020204020204" pitchFamily="34" charset="-122"/>
              </a:rPr>
              <a:t>summary(</a:t>
            </a:r>
            <a:r>
              <a:rPr lang="en-US" altLang="zh-CN" sz="1600" b="1" dirty="0" err="1">
                <a:solidFill>
                  <a:schemeClr val="tx1"/>
                </a:solidFill>
                <a:latin typeface="微软雅黑" panose="020B0503020204020204" pitchFamily="34" charset="-122"/>
                <a:ea typeface="微软雅黑" panose="020B0503020204020204" pitchFamily="34" charset="-122"/>
              </a:rPr>
              <a:t>summary_type,start_date</a:t>
            </a:r>
            <a:r>
              <a:rPr lang="en-US" altLang="zh-CN" sz="1600" b="1" dirty="0">
                <a:solidFill>
                  <a:schemeClr val="tx1"/>
                </a:solidFill>
                <a:latin typeface="微软雅黑" panose="020B0503020204020204" pitchFamily="34" charset="-122"/>
                <a:ea typeface="微软雅黑" panose="020B0503020204020204" pitchFamily="34" charset="-122"/>
              </a:rPr>
              <a:t>=</a:t>
            </a:r>
            <a:r>
              <a:rPr lang="en-US" altLang="zh-CN" sz="1600" b="1" dirty="0" err="1">
                <a:solidFill>
                  <a:schemeClr val="tx1"/>
                </a:solidFill>
                <a:latin typeface="微软雅黑" panose="020B0503020204020204" pitchFamily="34" charset="-122"/>
                <a:ea typeface="微软雅黑" panose="020B0503020204020204" pitchFamily="34" charset="-122"/>
              </a:rPr>
              <a:t>None,end_date</a:t>
            </a:r>
            <a:r>
              <a:rPr lang="en-US" altLang="zh-CN" sz="1600" b="1" dirty="0">
                <a:solidFill>
                  <a:schemeClr val="tx1"/>
                </a:solidFill>
                <a:latin typeface="微软雅黑" panose="020B0503020204020204" pitchFamily="34" charset="-122"/>
                <a:ea typeface="微软雅黑" panose="020B0503020204020204" pitchFamily="34" charset="-122"/>
              </a:rPr>
              <a:t>=None)</a:t>
            </a:r>
            <a:r>
              <a:rPr lang="zh-CN" altLang="en-US" sz="1600" b="1"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用于获取回测结果，该函数在回测结束后才能使用。</a:t>
            </a:r>
          </a:p>
        </p:txBody>
      </p:sp>
      <p:sp>
        <p:nvSpPr>
          <p:cNvPr id="14" name="文本框 13"/>
          <p:cNvSpPr txBox="1"/>
          <p:nvPr/>
        </p:nvSpPr>
        <p:spPr>
          <a:xfrm>
            <a:off x="715169" y="407160"/>
            <a:ext cx="38908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3600" b="1">
                <a:solidFill>
                  <a:srgbClr val="002060"/>
                </a:solidFill>
                <a:latin typeface="黑体" panose="02010609060101010101" pitchFamily="49" charset="-122"/>
                <a:ea typeface="黑体" panose="02010609060101010101" pitchFamily="49" charset="-122"/>
                <a:cs typeface="+mj-cs"/>
              </a:defRPr>
            </a:lvl1pPr>
            <a:lvl2pPr eaLnBrk="0" hangingPunct="0">
              <a:defRPr sz="4400">
                <a:latin typeface="Arial" charset="0"/>
              </a:defRPr>
            </a:lvl2pPr>
            <a:lvl3pPr eaLnBrk="0" hangingPunct="0">
              <a:defRPr sz="4400">
                <a:latin typeface="Arial" charset="0"/>
              </a:defRPr>
            </a:lvl3pPr>
            <a:lvl4pPr eaLnBrk="0" hangingPunct="0">
              <a:defRPr sz="4400">
                <a:latin typeface="Arial" charset="0"/>
              </a:defRPr>
            </a:lvl4pPr>
            <a:lvl5pPr eaLnBrk="0" hangingPunct="0">
              <a:defRPr sz="4400">
                <a:latin typeface="Arial" charset="0"/>
              </a:defRPr>
            </a:lvl5pPr>
            <a:lvl6pPr marL="457200" fontAlgn="base">
              <a:spcBef>
                <a:spcPct val="0"/>
              </a:spcBef>
              <a:spcAft>
                <a:spcPct val="0"/>
              </a:spcAft>
              <a:defRPr sz="4400">
                <a:latin typeface="Arial" charset="0"/>
              </a:defRPr>
            </a:lvl6pPr>
            <a:lvl7pPr marL="914400" fontAlgn="base">
              <a:spcBef>
                <a:spcPct val="0"/>
              </a:spcBef>
              <a:spcAft>
                <a:spcPct val="0"/>
              </a:spcAft>
              <a:defRPr sz="4400">
                <a:latin typeface="Arial" charset="0"/>
              </a:defRPr>
            </a:lvl7pPr>
            <a:lvl8pPr marL="1371600" fontAlgn="base">
              <a:spcBef>
                <a:spcPct val="0"/>
              </a:spcBef>
              <a:spcAft>
                <a:spcPct val="0"/>
              </a:spcAft>
              <a:defRPr sz="4400">
                <a:latin typeface="Arial" charset="0"/>
              </a:defRPr>
            </a:lvl8pPr>
            <a:lvl9pPr marL="1828800" fontAlgn="base">
              <a:spcBef>
                <a:spcPct val="0"/>
              </a:spcBef>
              <a:spcAft>
                <a:spcPct val="0"/>
              </a:spcAft>
              <a:defRPr sz="4400">
                <a:latin typeface="Arial" charset="0"/>
              </a:defRPr>
            </a:lvl9pPr>
          </a:lstStyle>
          <a:p>
            <a:r>
              <a:rPr lang="zh-CN" altLang="en-US" dirty="0"/>
              <a:t>回测结果汇总函数</a:t>
            </a:r>
          </a:p>
        </p:txBody>
      </p:sp>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67</a:t>
            </a:fld>
            <a:endParaRPr lang="en-US" altLang="zh-CN"/>
          </a:p>
        </p:txBody>
      </p:sp>
    </p:spTree>
    <p:extLst>
      <p:ext uri="{BB962C8B-B14F-4D97-AF65-F5344CB8AC3E}">
        <p14:creationId xmlns:p14="http://schemas.microsoft.com/office/powerpoint/2010/main" val="22007529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919536" y="948070"/>
            <a:ext cx="8316416" cy="576064"/>
            <a:chOff x="395536" y="51470"/>
            <a:chExt cx="8316416" cy="576064"/>
          </a:xfrm>
        </p:grpSpPr>
        <p:grpSp>
          <p:nvGrpSpPr>
            <p:cNvPr id="10" name="组合 9"/>
            <p:cNvGrpSpPr/>
            <p:nvPr/>
          </p:nvGrpSpPr>
          <p:grpSpPr>
            <a:xfrm>
              <a:off x="395536" y="51470"/>
              <a:ext cx="8316416" cy="576064"/>
              <a:chOff x="395536" y="51470"/>
              <a:chExt cx="8316416" cy="576064"/>
            </a:xfrm>
          </p:grpSpPr>
          <p:cxnSp>
            <p:nvCxnSpPr>
              <p:cNvPr id="7" name="直接连接符 6"/>
              <p:cNvCxnSpPr/>
              <p:nvPr/>
            </p:nvCxnSpPr>
            <p:spPr>
              <a:xfrm>
                <a:off x="395536" y="339502"/>
                <a:ext cx="83164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95936" y="51470"/>
                <a:ext cx="792088" cy="576064"/>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9" name="文本框 8"/>
            <p:cNvSpPr txBox="1"/>
            <p:nvPr/>
          </p:nvSpPr>
          <p:spPr>
            <a:xfrm>
              <a:off x="3714744" y="132026"/>
              <a:ext cx="1467068" cy="40011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毛利率下降</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grpSp>
      <p:sp>
        <p:nvSpPr>
          <p:cNvPr id="12" name="圆角矩形 11"/>
          <p:cNvSpPr/>
          <p:nvPr/>
        </p:nvSpPr>
        <p:spPr>
          <a:xfrm>
            <a:off x="2281424" y="2852936"/>
            <a:ext cx="7776864" cy="504056"/>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返回值：</a:t>
            </a:r>
          </a:p>
          <a:p>
            <a:r>
              <a:rPr lang="zh-CN" altLang="en-US" dirty="0">
                <a:solidFill>
                  <a:schemeClr val="tx1"/>
                </a:solidFill>
                <a:latin typeface="微软雅黑" panose="020B0503020204020204" pitchFamily="34" charset="-122"/>
                <a:ea typeface="微软雅黑" panose="020B0503020204020204" pitchFamily="34" charset="-122"/>
              </a:rPr>
              <a:t>包含结果数据的</a:t>
            </a:r>
            <a:r>
              <a:rPr lang="en-US" altLang="zh-CN" dirty="0" err="1">
                <a:solidFill>
                  <a:schemeClr val="tx1"/>
                </a:solidFill>
                <a:latin typeface="微软雅黑" panose="020B0503020204020204" pitchFamily="34" charset="-122"/>
                <a:ea typeface="微软雅黑" panose="020B0503020204020204" pitchFamily="34" charset="-122"/>
              </a:rPr>
              <a:t>WindFrame</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2281424" y="1700808"/>
            <a:ext cx="7776864" cy="864096"/>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参数说明：</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(2)</a:t>
            </a:r>
            <a:r>
              <a:rPr lang="en-US" altLang="zh-CN" sz="1600" dirty="0" err="1">
                <a:solidFill>
                  <a:schemeClr val="tx1"/>
                </a:solidFill>
                <a:latin typeface="微软雅黑" panose="020B0503020204020204" pitchFamily="34" charset="-122"/>
                <a:ea typeface="微软雅黑" panose="020B0503020204020204" pitchFamily="34" charset="-122"/>
              </a:rPr>
              <a:t>start_date</a:t>
            </a:r>
            <a:r>
              <a:rPr lang="zh-CN" altLang="en-US" sz="1600" dirty="0">
                <a:solidFill>
                  <a:schemeClr val="tx1"/>
                </a:solidFill>
                <a:latin typeface="微软雅黑" panose="020B0503020204020204" pitchFamily="34" charset="-122"/>
                <a:ea typeface="微软雅黑" panose="020B0503020204020204" pitchFamily="34" charset="-122"/>
              </a:rPr>
              <a:t>： 指定查询的开始日期，默认为回测开始日期 </a:t>
            </a:r>
          </a:p>
          <a:p>
            <a:r>
              <a:rPr lang="en-US" altLang="zh-CN" sz="1600" dirty="0">
                <a:solidFill>
                  <a:schemeClr val="tx1"/>
                </a:solidFill>
                <a:latin typeface="微软雅黑" panose="020B0503020204020204" pitchFamily="34" charset="-122"/>
                <a:ea typeface="微软雅黑" panose="020B0503020204020204" pitchFamily="34" charset="-122"/>
              </a:rPr>
              <a:t>(3)</a:t>
            </a:r>
            <a:r>
              <a:rPr lang="en-US" altLang="zh-CN" sz="1600" dirty="0" err="1">
                <a:solidFill>
                  <a:schemeClr val="tx1"/>
                </a:solidFill>
                <a:latin typeface="微软雅黑" panose="020B0503020204020204" pitchFamily="34" charset="-122"/>
                <a:ea typeface="微软雅黑" panose="020B0503020204020204" pitchFamily="34" charset="-122"/>
              </a:rPr>
              <a:t>end_date</a:t>
            </a:r>
            <a:r>
              <a:rPr lang="zh-CN" altLang="en-US" sz="1600" dirty="0">
                <a:solidFill>
                  <a:schemeClr val="tx1"/>
                </a:solidFill>
                <a:latin typeface="微软雅黑" panose="020B0503020204020204" pitchFamily="34" charset="-122"/>
                <a:ea typeface="微软雅黑" panose="020B0503020204020204" pitchFamily="34" charset="-122"/>
              </a:rPr>
              <a:t>：指定查询的结束日期，默认为回测结束日期</a:t>
            </a:r>
          </a:p>
        </p:txBody>
      </p:sp>
      <p:sp>
        <p:nvSpPr>
          <p:cNvPr id="2" name="矩形 1"/>
          <p:cNvSpPr/>
          <p:nvPr/>
        </p:nvSpPr>
        <p:spPr>
          <a:xfrm>
            <a:off x="2351584" y="4077072"/>
            <a:ext cx="4509568" cy="369332"/>
          </a:xfrm>
          <a:prstGeom prst="rect">
            <a:avLst/>
          </a:prstGeom>
        </p:spPr>
        <p:txBody>
          <a:bodyPr wrap="none">
            <a:spAutoFit/>
          </a:bodyPr>
          <a:lstStyle/>
          <a:p>
            <a:r>
              <a:rPr lang="en-US" altLang="zh-CN" dirty="0" err="1"/>
              <a:t>nav_df</a:t>
            </a:r>
            <a:r>
              <a:rPr lang="en-US" altLang="zh-CN" dirty="0"/>
              <a:t>=</a:t>
            </a:r>
            <a:r>
              <a:rPr lang="en-US" altLang="zh-CN" dirty="0" err="1"/>
              <a:t>wa.summary</a:t>
            </a:r>
            <a:r>
              <a:rPr lang="en-US" altLang="zh-CN" dirty="0"/>
              <a:t>('</a:t>
            </a:r>
            <a:r>
              <a:rPr lang="en-US" altLang="zh-CN" dirty="0" err="1"/>
              <a:t>nav</a:t>
            </a:r>
            <a:r>
              <a:rPr lang="en-US" altLang="zh-CN" dirty="0"/>
              <a:t>') #</a:t>
            </a:r>
            <a:r>
              <a:rPr lang="zh-CN" altLang="en-US" dirty="0"/>
              <a:t>获取回测结果</a:t>
            </a:r>
          </a:p>
        </p:txBody>
      </p:sp>
      <p:sp>
        <p:nvSpPr>
          <p:cNvPr id="3" name="TextBox 2"/>
          <p:cNvSpPr txBox="1"/>
          <p:nvPr/>
        </p:nvSpPr>
        <p:spPr>
          <a:xfrm>
            <a:off x="2351586" y="3645024"/>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代码用法示例：</a:t>
            </a:r>
          </a:p>
        </p:txBody>
      </p:sp>
      <p:sp>
        <p:nvSpPr>
          <p:cNvPr id="4" name="灯片编号占位符 3"/>
          <p:cNvSpPr>
            <a:spLocks noGrp="1"/>
          </p:cNvSpPr>
          <p:nvPr>
            <p:ph type="sldNum" sz="quarter" idx="11"/>
          </p:nvPr>
        </p:nvSpPr>
        <p:spPr/>
        <p:txBody>
          <a:bodyPr/>
          <a:lstStyle/>
          <a:p>
            <a:pPr>
              <a:defRPr/>
            </a:pPr>
            <a:fld id="{8AD03D26-C360-4704-9053-F05BF730DC4E}" type="slidenum">
              <a:rPr lang="en-US" altLang="zh-CN" smtClean="0"/>
              <a:pPr>
                <a:defRPr/>
              </a:pPr>
              <a:t>68</a:t>
            </a:fld>
            <a:endParaRPr lang="en-US" altLang="zh-CN"/>
          </a:p>
        </p:txBody>
      </p:sp>
    </p:spTree>
    <p:extLst>
      <p:ext uri="{BB962C8B-B14F-4D97-AF65-F5344CB8AC3E}">
        <p14:creationId xmlns:p14="http://schemas.microsoft.com/office/powerpoint/2010/main" val="6458147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4800" y="533400"/>
            <a:ext cx="8075240" cy="95557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本章总结</a:t>
            </a:r>
          </a:p>
        </p:txBody>
      </p:sp>
      <p:sp>
        <p:nvSpPr>
          <p:cNvPr id="4" name="内容占位符 3"/>
          <p:cNvSpPr>
            <a:spLocks noGrp="1"/>
          </p:cNvSpPr>
          <p:nvPr>
            <p:ph idx="1"/>
          </p:nvPr>
        </p:nvSpPr>
        <p:spPr>
          <a:xfrm>
            <a:off x="685800" y="1628800"/>
            <a:ext cx="10972800" cy="3886200"/>
          </a:xfrm>
        </p:spPr>
        <p:txBody>
          <a:bodyPr/>
          <a:lstStyle/>
          <a:p>
            <a:pPr>
              <a:lnSpc>
                <a:spcPct val="150000"/>
              </a:lnSpc>
              <a:spcBef>
                <a:spcPts val="600"/>
              </a:spcBef>
            </a:pPr>
            <a:r>
              <a:rPr lang="zh-CN" altLang="en-US" sz="2800" dirty="0">
                <a:latin typeface="微软雅黑" panose="020B0503020204020204" pitchFamily="34" charset="-122"/>
                <a:ea typeface="微软雅黑" panose="020B0503020204020204" pitchFamily="34" charset="-122"/>
              </a:rPr>
              <a:t>量化风控是量化投资和高频交易的核心，如何设定相关指标是关键</a:t>
            </a:r>
            <a:endParaRPr lang="en-US" altLang="zh-CN" sz="2800" dirty="0">
              <a:latin typeface="微软雅黑" panose="020B0503020204020204" pitchFamily="34" charset="-122"/>
              <a:ea typeface="微软雅黑" panose="020B0503020204020204" pitchFamily="34" charset="-122"/>
            </a:endParaRPr>
          </a:p>
          <a:p>
            <a:pPr>
              <a:lnSpc>
                <a:spcPct val="150000"/>
              </a:lnSpc>
              <a:spcBef>
                <a:spcPts val="600"/>
              </a:spcBef>
            </a:pPr>
            <a:r>
              <a:rPr lang="zh-CN" altLang="en-US" sz="2800" dirty="0">
                <a:latin typeface="微软雅黑" panose="020B0503020204020204" pitchFamily="34" charset="-122"/>
                <a:ea typeface="微软雅黑" panose="020B0503020204020204" pitchFamily="34" charset="-122"/>
              </a:rPr>
              <a:t>评估量化投资交易策略是重要环节，其中回测是常用手段</a:t>
            </a:r>
            <a:endParaRPr lang="en-US" altLang="zh-CN" sz="2800" dirty="0">
              <a:latin typeface="微软雅黑" panose="020B0503020204020204" pitchFamily="34" charset="-122"/>
              <a:ea typeface="微软雅黑" panose="020B0503020204020204" pitchFamily="34" charset="-122"/>
            </a:endParaRPr>
          </a:p>
          <a:p>
            <a:pPr>
              <a:lnSpc>
                <a:spcPct val="150000"/>
              </a:lnSpc>
              <a:spcBef>
                <a:spcPts val="600"/>
              </a:spcBef>
            </a:pPr>
            <a:r>
              <a:rPr lang="zh-CN" altLang="en-US" sz="2800" dirty="0">
                <a:latin typeface="微软雅黑" panose="020B0503020204020204" pitchFamily="34" charset="-122"/>
                <a:ea typeface="微软雅黑" panose="020B0503020204020204" pitchFamily="34" charset="-122"/>
              </a:rPr>
              <a:t>业绩归因能够回答你的利润来源是选股、择时或是运气</a:t>
            </a:r>
            <a:endParaRPr lang="en-US" altLang="zh-CN" sz="2800" dirty="0">
              <a:latin typeface="微软雅黑" panose="020B0503020204020204" pitchFamily="34" charset="-122"/>
              <a:ea typeface="微软雅黑" panose="020B0503020204020204" pitchFamily="34" charset="-122"/>
            </a:endParaRPr>
          </a:p>
          <a:p>
            <a:pPr>
              <a:lnSpc>
                <a:spcPct val="150000"/>
              </a:lnSpc>
              <a:spcBef>
                <a:spcPts val="600"/>
              </a:spcBef>
            </a:pPr>
            <a:r>
              <a:rPr lang="zh-CN" altLang="en-US" sz="2800" dirty="0">
                <a:solidFill>
                  <a:srgbClr val="C00000"/>
                </a:solidFill>
                <a:latin typeface="微软雅黑" panose="020B0503020204020204" pitchFamily="34" charset="-122"/>
                <a:ea typeface="微软雅黑" panose="020B0503020204020204" pitchFamily="34" charset="-122"/>
              </a:rPr>
              <a:t>量化交易代码需要的是耐心，所以希望大家未来都能写出属于自己得财富代码</a:t>
            </a:r>
          </a:p>
        </p:txBody>
      </p:sp>
      <p:sp>
        <p:nvSpPr>
          <p:cNvPr id="2" name="灯片编号占位符 1"/>
          <p:cNvSpPr>
            <a:spLocks noGrp="1"/>
          </p:cNvSpPr>
          <p:nvPr>
            <p:ph type="sldNum" sz="quarter" idx="11"/>
          </p:nvPr>
        </p:nvSpPr>
        <p:spPr/>
        <p:txBody>
          <a:bodyPr/>
          <a:lstStyle/>
          <a:p>
            <a:pPr>
              <a:defRPr/>
            </a:pPr>
            <a:fld id="{8AD03D26-C360-4704-9053-F05BF730DC4E}" type="slidenum">
              <a:rPr lang="en-US" altLang="zh-CN" smtClean="0"/>
              <a:pPr>
                <a:defRPr/>
              </a:pPr>
              <a:t>69</a:t>
            </a:fld>
            <a:endParaRPr lang="en-US" altLang="zh-CN"/>
          </a:p>
        </p:txBody>
      </p:sp>
    </p:spTree>
    <p:extLst>
      <p:ext uri="{BB962C8B-B14F-4D97-AF65-F5344CB8AC3E}">
        <p14:creationId xmlns:p14="http://schemas.microsoft.com/office/powerpoint/2010/main" val="980071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7529" y="620689"/>
            <a:ext cx="43540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3600" b="1">
                <a:solidFill>
                  <a:srgbClr val="002060"/>
                </a:solidFill>
                <a:latin typeface="黑体" panose="02010609060101010101" pitchFamily="49" charset="-122"/>
                <a:ea typeface="黑体" panose="02010609060101010101" pitchFamily="49" charset="-122"/>
                <a:cs typeface="+mj-cs"/>
              </a:defRPr>
            </a:lvl1pPr>
            <a:lvl2pPr eaLnBrk="0" hangingPunct="0">
              <a:defRPr sz="4400">
                <a:latin typeface="Arial" charset="0"/>
              </a:defRPr>
            </a:lvl2pPr>
            <a:lvl3pPr eaLnBrk="0" hangingPunct="0">
              <a:defRPr sz="4400">
                <a:latin typeface="Arial" charset="0"/>
              </a:defRPr>
            </a:lvl3pPr>
            <a:lvl4pPr eaLnBrk="0" hangingPunct="0">
              <a:defRPr sz="4400">
                <a:latin typeface="Arial" charset="0"/>
              </a:defRPr>
            </a:lvl4pPr>
            <a:lvl5pPr eaLnBrk="0" hangingPunct="0">
              <a:defRPr sz="4400">
                <a:latin typeface="Arial" charset="0"/>
              </a:defRPr>
            </a:lvl5pPr>
            <a:lvl6pPr marL="457200" fontAlgn="base">
              <a:spcBef>
                <a:spcPct val="0"/>
              </a:spcBef>
              <a:spcAft>
                <a:spcPct val="0"/>
              </a:spcAft>
              <a:defRPr sz="4400">
                <a:latin typeface="Arial" charset="0"/>
              </a:defRPr>
            </a:lvl6pPr>
            <a:lvl7pPr marL="914400" fontAlgn="base">
              <a:spcBef>
                <a:spcPct val="0"/>
              </a:spcBef>
              <a:spcAft>
                <a:spcPct val="0"/>
              </a:spcAft>
              <a:defRPr sz="4400">
                <a:latin typeface="Arial" charset="0"/>
              </a:defRPr>
            </a:lvl7pPr>
            <a:lvl8pPr marL="1371600" fontAlgn="base">
              <a:spcBef>
                <a:spcPct val="0"/>
              </a:spcBef>
              <a:spcAft>
                <a:spcPct val="0"/>
              </a:spcAft>
              <a:defRPr sz="4400">
                <a:latin typeface="Arial" charset="0"/>
              </a:defRPr>
            </a:lvl8pPr>
            <a:lvl9pPr marL="1828800" fontAlgn="base">
              <a:spcBef>
                <a:spcPct val="0"/>
              </a:spcBef>
              <a:spcAft>
                <a:spcPct val="0"/>
              </a:spcAft>
              <a:defRPr sz="4400">
                <a:latin typeface="Arial" charset="0"/>
              </a:defRPr>
            </a:lvl9pPr>
          </a:lstStyle>
          <a:p>
            <a:r>
              <a:rPr lang="zh-CN" altLang="en-US" dirty="0"/>
              <a:t>交易策略验证与风控</a:t>
            </a:r>
            <a:endParaRPr lang="zh-CN" altLang="zh-CN" dirty="0"/>
          </a:p>
        </p:txBody>
      </p:sp>
      <p:sp>
        <p:nvSpPr>
          <p:cNvPr id="2" name="矩形 1"/>
          <p:cNvSpPr/>
          <p:nvPr/>
        </p:nvSpPr>
        <p:spPr>
          <a:xfrm>
            <a:off x="1524000" y="1524000"/>
            <a:ext cx="7213600" cy="5016758"/>
          </a:xfrm>
          <a:prstGeom prst="rect">
            <a:avLst/>
          </a:prstGeom>
        </p:spPr>
        <p:txBody>
          <a:bodyPr wrap="square">
            <a:spAutoFit/>
          </a:bodyPr>
          <a:lstStyle/>
          <a:p>
            <a:pPr>
              <a:lnSpc>
                <a:spcPct val="250000"/>
              </a:lnSpc>
            </a:pPr>
            <a:r>
              <a:rPr lang="zh-CN" altLang="en-US" sz="2800" dirty="0">
                <a:latin typeface="微软雅黑" pitchFamily="34" charset="-122"/>
                <a:ea typeface="微软雅黑" pitchFamily="34" charset="-122"/>
              </a:rPr>
              <a:t>交易成本分析</a:t>
            </a:r>
            <a:endParaRPr lang="en-US" altLang="zh-CN" sz="2800" dirty="0">
              <a:latin typeface="微软雅黑" pitchFamily="34" charset="-122"/>
              <a:ea typeface="微软雅黑" pitchFamily="34" charset="-122"/>
            </a:endParaRPr>
          </a:p>
          <a:p>
            <a:pPr marL="800100" lvl="2" indent="-342900">
              <a:lnSpc>
                <a:spcPct val="250000"/>
              </a:lnSpc>
              <a:buFont typeface="+mj-lt"/>
              <a:buAutoNum type="alphaLcPeriod"/>
            </a:pPr>
            <a:r>
              <a:rPr lang="zh-CN" altLang="en-US" sz="2000" dirty="0">
                <a:latin typeface="微软雅黑" pitchFamily="34" charset="-122"/>
                <a:ea typeface="微软雅黑" pitchFamily="34" charset="-122"/>
              </a:rPr>
              <a:t>佣金</a:t>
            </a:r>
            <a:endParaRPr lang="en-US" altLang="zh-CN" sz="2000" dirty="0">
              <a:latin typeface="微软雅黑" pitchFamily="34" charset="-122"/>
              <a:ea typeface="微软雅黑" pitchFamily="34" charset="-122"/>
            </a:endParaRPr>
          </a:p>
          <a:p>
            <a:pPr marL="800100" lvl="2" indent="-342900">
              <a:lnSpc>
                <a:spcPct val="250000"/>
              </a:lnSpc>
              <a:buFont typeface="+mj-lt"/>
              <a:buAutoNum type="alphaLcPeriod"/>
            </a:pPr>
            <a:r>
              <a:rPr lang="zh-CN" altLang="en-US" sz="2000" dirty="0">
                <a:latin typeface="微软雅黑" pitchFamily="34" charset="-122"/>
                <a:ea typeface="微软雅黑" pitchFamily="34" charset="-122"/>
              </a:rPr>
              <a:t>市场流动性（</a:t>
            </a:r>
            <a:r>
              <a:rPr lang="en-US" altLang="zh-CN" sz="2000" dirty="0">
                <a:latin typeface="微软雅黑" pitchFamily="34" charset="-122"/>
                <a:ea typeface="微软雅黑" pitchFamily="34" charset="-122"/>
              </a:rPr>
              <a:t>bid-ask spread</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pPr marL="800100" lvl="2" indent="-342900">
              <a:lnSpc>
                <a:spcPct val="250000"/>
              </a:lnSpc>
              <a:buFont typeface="+mj-lt"/>
              <a:buAutoNum type="alphaLcPeriod"/>
            </a:pPr>
            <a:r>
              <a:rPr lang="zh-CN" altLang="en-US" sz="2000" dirty="0">
                <a:latin typeface="微软雅黑" pitchFamily="34" charset="-122"/>
                <a:ea typeface="微软雅黑" pitchFamily="34" charset="-122"/>
              </a:rPr>
              <a:t>机会成本（限价成交）</a:t>
            </a:r>
            <a:endParaRPr lang="en-US" altLang="zh-CN" sz="2000" dirty="0">
              <a:latin typeface="微软雅黑" pitchFamily="34" charset="-122"/>
              <a:ea typeface="微软雅黑" pitchFamily="34" charset="-122"/>
            </a:endParaRPr>
          </a:p>
          <a:p>
            <a:pPr marL="800100" lvl="2" indent="-342900">
              <a:lnSpc>
                <a:spcPct val="250000"/>
              </a:lnSpc>
              <a:buFont typeface="+mj-lt"/>
              <a:buAutoNum type="alphaLcPeriod"/>
            </a:pPr>
            <a:r>
              <a:rPr lang="zh-CN" altLang="en-US" sz="2000" dirty="0">
                <a:latin typeface="微软雅黑" pitchFamily="34" charset="-122"/>
                <a:ea typeface="微软雅黑" pitchFamily="34" charset="-122"/>
              </a:rPr>
              <a:t>市场冲击（大单成本）</a:t>
            </a:r>
            <a:endParaRPr lang="en-US" altLang="zh-CN" sz="2000" dirty="0">
              <a:latin typeface="微软雅黑" pitchFamily="34" charset="-122"/>
              <a:ea typeface="微软雅黑" pitchFamily="34" charset="-122"/>
            </a:endParaRPr>
          </a:p>
          <a:p>
            <a:pPr marL="800100" lvl="2" indent="-342900">
              <a:lnSpc>
                <a:spcPct val="250000"/>
              </a:lnSpc>
              <a:buFont typeface="+mj-lt"/>
              <a:buAutoNum type="alphaLcPeriod"/>
            </a:pPr>
            <a:r>
              <a:rPr lang="zh-CN" altLang="en-US" sz="2000" dirty="0">
                <a:latin typeface="微软雅黑" pitchFamily="34" charset="-122"/>
                <a:ea typeface="微软雅黑" pitchFamily="34" charset="-122"/>
              </a:rPr>
              <a:t>滑点（延时成本）</a:t>
            </a:r>
            <a:endParaRPr lang="en-US" altLang="zh-CN" sz="2000" dirty="0">
              <a:latin typeface="微软雅黑" pitchFamily="34" charset="-122"/>
              <a:ea typeface="微软雅黑" pitchFamily="34" charset="-122"/>
            </a:endParaRPr>
          </a:p>
        </p:txBody>
      </p:sp>
      <p:sp>
        <p:nvSpPr>
          <p:cNvPr id="3" name="灯片编号占位符 2"/>
          <p:cNvSpPr>
            <a:spLocks noGrp="1"/>
          </p:cNvSpPr>
          <p:nvPr>
            <p:ph type="sldNum" sz="quarter" idx="11"/>
          </p:nvPr>
        </p:nvSpPr>
        <p:spPr/>
        <p:txBody>
          <a:bodyPr/>
          <a:lstStyle/>
          <a:p>
            <a:pPr>
              <a:defRPr/>
            </a:pPr>
            <a:fld id="{A8C5981C-6A23-4505-AE95-9F123E8C125D}" type="slidenum">
              <a:rPr lang="en-US" altLang="zh-CN" smtClean="0"/>
              <a:pPr>
                <a:defRPr/>
              </a:pPr>
              <a:t>7</a:t>
            </a:fld>
            <a:endParaRPr lang="en-US" altLang="zh-CN"/>
          </a:p>
        </p:txBody>
      </p:sp>
    </p:spTree>
    <p:custDataLst>
      <p:tags r:id="rId1"/>
    </p:custDataLst>
    <p:extLst>
      <p:ext uri="{BB962C8B-B14F-4D97-AF65-F5344CB8AC3E}">
        <p14:creationId xmlns:p14="http://schemas.microsoft.com/office/powerpoint/2010/main" val="2883154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9537" y="764705"/>
            <a:ext cx="52806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3600" b="1">
                <a:solidFill>
                  <a:srgbClr val="002060"/>
                </a:solidFill>
                <a:latin typeface="黑体" panose="02010609060101010101" pitchFamily="49" charset="-122"/>
                <a:ea typeface="黑体" panose="02010609060101010101" pitchFamily="49" charset="-122"/>
                <a:cs typeface="+mj-cs"/>
              </a:defRPr>
            </a:lvl1pPr>
            <a:lvl2pPr eaLnBrk="0" hangingPunct="0">
              <a:defRPr sz="4400">
                <a:latin typeface="Arial" charset="0"/>
              </a:defRPr>
            </a:lvl2pPr>
            <a:lvl3pPr eaLnBrk="0" hangingPunct="0">
              <a:defRPr sz="4400">
                <a:latin typeface="Arial" charset="0"/>
              </a:defRPr>
            </a:lvl3pPr>
            <a:lvl4pPr eaLnBrk="0" hangingPunct="0">
              <a:defRPr sz="4400">
                <a:latin typeface="Arial" charset="0"/>
              </a:defRPr>
            </a:lvl4pPr>
            <a:lvl5pPr eaLnBrk="0" hangingPunct="0">
              <a:defRPr sz="4400">
                <a:latin typeface="Arial" charset="0"/>
              </a:defRPr>
            </a:lvl5pPr>
            <a:lvl6pPr marL="457200" fontAlgn="base">
              <a:spcBef>
                <a:spcPct val="0"/>
              </a:spcBef>
              <a:spcAft>
                <a:spcPct val="0"/>
              </a:spcAft>
              <a:defRPr sz="4400">
                <a:latin typeface="Arial" charset="0"/>
              </a:defRPr>
            </a:lvl6pPr>
            <a:lvl7pPr marL="914400" fontAlgn="base">
              <a:spcBef>
                <a:spcPct val="0"/>
              </a:spcBef>
              <a:spcAft>
                <a:spcPct val="0"/>
              </a:spcAft>
              <a:defRPr sz="4400">
                <a:latin typeface="Arial" charset="0"/>
              </a:defRPr>
            </a:lvl7pPr>
            <a:lvl8pPr marL="1371600" fontAlgn="base">
              <a:spcBef>
                <a:spcPct val="0"/>
              </a:spcBef>
              <a:spcAft>
                <a:spcPct val="0"/>
              </a:spcAft>
              <a:defRPr sz="4400">
                <a:latin typeface="Arial" charset="0"/>
              </a:defRPr>
            </a:lvl8pPr>
            <a:lvl9pPr marL="1828800" fontAlgn="base">
              <a:spcBef>
                <a:spcPct val="0"/>
              </a:spcBef>
              <a:spcAft>
                <a:spcPct val="0"/>
              </a:spcAft>
              <a:defRPr sz="4400">
                <a:latin typeface="Arial" charset="0"/>
              </a:defRPr>
            </a:lvl9pPr>
          </a:lstStyle>
          <a:p>
            <a:r>
              <a:rPr lang="zh-CN" altLang="en-US" dirty="0"/>
              <a:t>量化投资策略验证与风控</a:t>
            </a:r>
            <a:endParaRPr lang="zh-CN" altLang="zh-CN" dirty="0"/>
          </a:p>
        </p:txBody>
      </p:sp>
      <p:sp>
        <p:nvSpPr>
          <p:cNvPr id="5" name="TextBox 4"/>
          <p:cNvSpPr txBox="1"/>
          <p:nvPr/>
        </p:nvSpPr>
        <p:spPr>
          <a:xfrm>
            <a:off x="1676400" y="1981200"/>
            <a:ext cx="7744544" cy="3816429"/>
          </a:xfrm>
          <a:prstGeom prst="rect">
            <a:avLst/>
          </a:prstGeom>
          <a:noFill/>
        </p:spPr>
        <p:txBody>
          <a:bodyPr wrap="square" rtlCol="0">
            <a:spAutoFit/>
          </a:bodyPr>
          <a:lstStyle>
            <a:defPPr>
              <a:defRPr lang="zh-CN"/>
            </a:defPPr>
            <a:lvl1pPr>
              <a:defRPr sz="2400"/>
            </a:lvl1pPr>
          </a:lstStyle>
          <a:p>
            <a:pPr>
              <a:lnSpc>
                <a:spcPct val="150000"/>
              </a:lnSpc>
            </a:pPr>
            <a:r>
              <a:rPr lang="zh-CN" altLang="en-US" sz="2800" dirty="0">
                <a:latin typeface="微软雅黑" pitchFamily="34" charset="-122"/>
                <a:ea typeface="微软雅黑" pitchFamily="34" charset="-122"/>
              </a:rPr>
              <a:t>降低交易成本</a:t>
            </a:r>
            <a:endParaRPr lang="en-US" altLang="zh-CN" sz="2800" dirty="0">
              <a:latin typeface="微软雅黑" pitchFamily="34" charset="-122"/>
              <a:ea typeface="微软雅黑" pitchFamily="34" charset="-122"/>
            </a:endParaRPr>
          </a:p>
          <a:p>
            <a:pPr marL="800100" lvl="2" indent="-342900">
              <a:lnSpc>
                <a:spcPct val="250000"/>
              </a:lnSpc>
              <a:buFont typeface="+mj-lt"/>
              <a:buAutoNum type="alphaLcPeriod"/>
            </a:pPr>
            <a:r>
              <a:rPr lang="zh-CN" altLang="en-US" sz="2000" dirty="0">
                <a:latin typeface="微软雅黑" pitchFamily="34" charset="-122"/>
                <a:ea typeface="微软雅黑" pitchFamily="34" charset="-122"/>
              </a:rPr>
              <a:t>低价股票</a:t>
            </a:r>
            <a:r>
              <a:rPr lang="en-US" altLang="zh-CN" sz="2000" dirty="0">
                <a:latin typeface="微软雅黑" pitchFamily="34" charset="-122"/>
                <a:ea typeface="微软雅黑" pitchFamily="34" charset="-122"/>
              </a:rPr>
              <a:t> ( </a:t>
            </a:r>
            <a:r>
              <a:rPr lang="zh-CN" altLang="en-US" sz="2000" dirty="0">
                <a:latin typeface="微软雅黑" pitchFamily="34" charset="-122"/>
                <a:ea typeface="微软雅黑" pitchFamily="34" charset="-122"/>
              </a:rPr>
              <a:t>流动性、佣金</a:t>
            </a:r>
            <a:r>
              <a:rPr lang="en-US" altLang="zh-CN" sz="2000" dirty="0">
                <a:latin typeface="微软雅黑" pitchFamily="34" charset="-122"/>
                <a:ea typeface="微软雅黑" pitchFamily="34" charset="-122"/>
              </a:rPr>
              <a:t> )</a:t>
            </a:r>
          </a:p>
          <a:p>
            <a:pPr marL="800100" lvl="2" indent="-342900">
              <a:lnSpc>
                <a:spcPct val="250000"/>
              </a:lnSpc>
              <a:buFont typeface="+mj-lt"/>
              <a:buAutoNum type="alphaLcPeriod"/>
            </a:pPr>
            <a:r>
              <a:rPr lang="zh-CN" altLang="en-US" sz="2000" dirty="0">
                <a:latin typeface="微软雅黑" pitchFamily="34" charset="-122"/>
                <a:ea typeface="微软雅黑" pitchFamily="34" charset="-122"/>
              </a:rPr>
              <a:t>限制订单大小</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市场冲击</a:t>
            </a:r>
            <a:r>
              <a:rPr lang="en-US" altLang="zh-CN" sz="2000" dirty="0">
                <a:latin typeface="微软雅黑" pitchFamily="34" charset="-122"/>
                <a:ea typeface="微软雅黑" pitchFamily="34" charset="-122"/>
              </a:rPr>
              <a:t>,  1%</a:t>
            </a:r>
            <a:r>
              <a:rPr lang="zh-CN" altLang="en-US" sz="2000" dirty="0">
                <a:latin typeface="微软雅黑" pitchFamily="34" charset="-122"/>
                <a:ea typeface="微软雅黑" pitchFamily="34" charset="-122"/>
              </a:rPr>
              <a:t>的市场交易量</a:t>
            </a:r>
            <a:r>
              <a:rPr lang="en-US" altLang="zh-CN" sz="2000" dirty="0">
                <a:latin typeface="微软雅黑" pitchFamily="34" charset="-122"/>
                <a:ea typeface="微软雅黑" pitchFamily="34" charset="-122"/>
              </a:rPr>
              <a:t> )</a:t>
            </a:r>
          </a:p>
          <a:p>
            <a:pPr marL="800100" lvl="2" indent="-342900">
              <a:lnSpc>
                <a:spcPct val="250000"/>
              </a:lnSpc>
              <a:buFont typeface="+mj-lt"/>
              <a:buAutoNum type="alphaLcPeriod"/>
            </a:pPr>
            <a:r>
              <a:rPr lang="zh-CN" altLang="en-US" sz="2000" dirty="0">
                <a:latin typeface="微软雅黑" pitchFamily="34" charset="-122"/>
                <a:ea typeface="微软雅黑" pitchFamily="34" charset="-122"/>
              </a:rPr>
              <a:t>按照股票市值调整订单大小</a:t>
            </a:r>
            <a:endParaRPr lang="en-US" altLang="zh-CN" sz="2000" dirty="0">
              <a:latin typeface="微软雅黑" pitchFamily="34" charset="-122"/>
              <a:ea typeface="微软雅黑" pitchFamily="34" charset="-122"/>
            </a:endParaRPr>
          </a:p>
          <a:p>
            <a:pPr marL="800100" lvl="2" indent="-342900">
              <a:lnSpc>
                <a:spcPct val="250000"/>
              </a:lnSpc>
              <a:buFont typeface="+mj-lt"/>
              <a:buAutoNum type="alphaLcPeriod"/>
            </a:pPr>
            <a:r>
              <a:rPr lang="zh-CN" altLang="en-US" sz="2000" dirty="0">
                <a:latin typeface="微软雅黑" pitchFamily="34" charset="-122"/>
                <a:ea typeface="微软雅黑" pitchFamily="34" charset="-122"/>
              </a:rPr>
              <a:t>算法交易</a:t>
            </a:r>
            <a:r>
              <a:rPr lang="en-US" altLang="zh-CN" sz="2000" dirty="0">
                <a:latin typeface="微软雅黑" pitchFamily="34" charset="-122"/>
                <a:ea typeface="微软雅黑" pitchFamily="34" charset="-122"/>
              </a:rPr>
              <a:t> ( </a:t>
            </a:r>
            <a:r>
              <a:rPr lang="zh-CN" altLang="en-US" sz="2000" dirty="0">
                <a:latin typeface="微软雅黑" pitchFamily="34" charset="-122"/>
                <a:ea typeface="微软雅黑" pitchFamily="34" charset="-122"/>
              </a:rPr>
              <a:t>导致延时成本</a:t>
            </a:r>
            <a:r>
              <a:rPr lang="en-US" altLang="zh-CN" sz="2000" dirty="0">
                <a:latin typeface="微软雅黑" pitchFamily="34" charset="-122"/>
                <a:ea typeface="微软雅黑" pitchFamily="34" charset="-122"/>
              </a:rPr>
              <a:t> )</a:t>
            </a:r>
          </a:p>
        </p:txBody>
      </p:sp>
      <p:sp>
        <p:nvSpPr>
          <p:cNvPr id="2" name="灯片编号占位符 1"/>
          <p:cNvSpPr>
            <a:spLocks noGrp="1"/>
          </p:cNvSpPr>
          <p:nvPr>
            <p:ph type="sldNum" sz="quarter" idx="11"/>
          </p:nvPr>
        </p:nvSpPr>
        <p:spPr/>
        <p:txBody>
          <a:bodyPr/>
          <a:lstStyle/>
          <a:p>
            <a:pPr>
              <a:defRPr/>
            </a:pPr>
            <a:fld id="{A8C5981C-6A23-4505-AE95-9F123E8C125D}" type="slidenum">
              <a:rPr lang="en-US" altLang="zh-CN" smtClean="0"/>
              <a:pPr>
                <a:defRPr/>
              </a:pPr>
              <a:t>8</a:t>
            </a:fld>
            <a:endParaRPr lang="en-US" altLang="zh-CN"/>
          </a:p>
        </p:txBody>
      </p:sp>
    </p:spTree>
    <p:custDataLst>
      <p:tags r:id="rId1"/>
    </p:custDataLst>
    <p:extLst>
      <p:ext uri="{BB962C8B-B14F-4D97-AF65-F5344CB8AC3E}">
        <p14:creationId xmlns:p14="http://schemas.microsoft.com/office/powerpoint/2010/main" val="3110559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09600"/>
            <a:ext cx="52806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3600" b="1">
                <a:solidFill>
                  <a:srgbClr val="002060"/>
                </a:solidFill>
                <a:latin typeface="黑体" panose="02010609060101010101" pitchFamily="49" charset="-122"/>
                <a:ea typeface="黑体" panose="02010609060101010101" pitchFamily="49" charset="-122"/>
                <a:cs typeface="+mj-cs"/>
              </a:defRPr>
            </a:lvl1pPr>
            <a:lvl2pPr eaLnBrk="0" hangingPunct="0">
              <a:defRPr sz="4400">
                <a:latin typeface="Arial" charset="0"/>
              </a:defRPr>
            </a:lvl2pPr>
            <a:lvl3pPr eaLnBrk="0" hangingPunct="0">
              <a:defRPr sz="4400">
                <a:latin typeface="Arial" charset="0"/>
              </a:defRPr>
            </a:lvl3pPr>
            <a:lvl4pPr eaLnBrk="0" hangingPunct="0">
              <a:defRPr sz="4400">
                <a:latin typeface="Arial" charset="0"/>
              </a:defRPr>
            </a:lvl4pPr>
            <a:lvl5pPr eaLnBrk="0" hangingPunct="0">
              <a:defRPr sz="4400">
                <a:latin typeface="Arial" charset="0"/>
              </a:defRPr>
            </a:lvl5pPr>
            <a:lvl6pPr marL="457200" fontAlgn="base">
              <a:spcBef>
                <a:spcPct val="0"/>
              </a:spcBef>
              <a:spcAft>
                <a:spcPct val="0"/>
              </a:spcAft>
              <a:defRPr sz="4400">
                <a:latin typeface="Arial" charset="0"/>
              </a:defRPr>
            </a:lvl6pPr>
            <a:lvl7pPr marL="914400" fontAlgn="base">
              <a:spcBef>
                <a:spcPct val="0"/>
              </a:spcBef>
              <a:spcAft>
                <a:spcPct val="0"/>
              </a:spcAft>
              <a:defRPr sz="4400">
                <a:latin typeface="Arial" charset="0"/>
              </a:defRPr>
            </a:lvl7pPr>
            <a:lvl8pPr marL="1371600" fontAlgn="base">
              <a:spcBef>
                <a:spcPct val="0"/>
              </a:spcBef>
              <a:spcAft>
                <a:spcPct val="0"/>
              </a:spcAft>
              <a:defRPr sz="4400">
                <a:latin typeface="Arial" charset="0"/>
              </a:defRPr>
            </a:lvl8pPr>
            <a:lvl9pPr marL="1828800" fontAlgn="base">
              <a:spcBef>
                <a:spcPct val="0"/>
              </a:spcBef>
              <a:spcAft>
                <a:spcPct val="0"/>
              </a:spcAft>
              <a:defRPr sz="4400">
                <a:latin typeface="Arial" charset="0"/>
              </a:defRPr>
            </a:lvl9pPr>
          </a:lstStyle>
          <a:p>
            <a:r>
              <a:rPr lang="zh-CN" altLang="en-US" dirty="0"/>
              <a:t>量化投资策略验证与风控</a:t>
            </a:r>
            <a:endParaRPr lang="zh-CN" altLang="zh-CN" dirty="0"/>
          </a:p>
        </p:txBody>
      </p:sp>
      <p:sp>
        <p:nvSpPr>
          <p:cNvPr id="5" name="TextBox 4"/>
          <p:cNvSpPr txBox="1"/>
          <p:nvPr/>
        </p:nvSpPr>
        <p:spPr>
          <a:xfrm>
            <a:off x="1524000" y="1811156"/>
            <a:ext cx="8534400" cy="3816429"/>
          </a:xfrm>
          <a:prstGeom prst="rect">
            <a:avLst/>
          </a:prstGeom>
          <a:noFill/>
        </p:spPr>
        <p:txBody>
          <a:bodyPr wrap="square" rtlCol="0">
            <a:spAutoFit/>
          </a:bodyPr>
          <a:lstStyle>
            <a:defPPr>
              <a:defRPr lang="zh-CN"/>
            </a:defPPr>
            <a:lvl1pPr>
              <a:defRPr sz="2400"/>
            </a:lvl1pPr>
          </a:lstStyle>
          <a:p>
            <a:pPr>
              <a:lnSpc>
                <a:spcPct val="150000"/>
              </a:lnSpc>
            </a:pPr>
            <a:r>
              <a:rPr lang="zh-CN" altLang="en-US" sz="2800" dirty="0">
                <a:latin typeface="微软雅黑" pitchFamily="34" charset="-122"/>
                <a:ea typeface="微软雅黑" pitchFamily="34" charset="-122"/>
              </a:rPr>
              <a:t>模拟交易服务</a:t>
            </a:r>
            <a:endParaRPr lang="en-US" altLang="zh-CN" sz="2800" dirty="0">
              <a:latin typeface="微软雅黑" pitchFamily="34" charset="-122"/>
              <a:ea typeface="微软雅黑" pitchFamily="34" charset="-122"/>
            </a:endParaRPr>
          </a:p>
          <a:p>
            <a:pPr marL="800100" lvl="2" indent="-342900">
              <a:lnSpc>
                <a:spcPct val="250000"/>
              </a:lnSpc>
              <a:buFont typeface="+mj-lt"/>
              <a:buAutoNum type="alphaLcPeriod"/>
            </a:pPr>
            <a:r>
              <a:rPr lang="zh-CN" altLang="en-US" sz="2000" dirty="0">
                <a:latin typeface="微软雅黑" pitchFamily="34" charset="-122"/>
                <a:ea typeface="微软雅黑" pitchFamily="34" charset="-122"/>
              </a:rPr>
              <a:t>策略</a:t>
            </a:r>
            <a:r>
              <a:rPr lang="en-US" altLang="zh-CN" sz="2000" dirty="0">
                <a:latin typeface="微软雅黑" pitchFamily="34" charset="-122"/>
                <a:ea typeface="微软雅黑" pitchFamily="34" charset="-122"/>
              </a:rPr>
              <a:t>Debug</a:t>
            </a:r>
          </a:p>
          <a:p>
            <a:pPr marL="800100" lvl="2" indent="-342900">
              <a:lnSpc>
                <a:spcPct val="250000"/>
              </a:lnSpc>
              <a:buFont typeface="+mj-lt"/>
              <a:buAutoNum type="alphaLcPeriod"/>
            </a:pPr>
            <a:r>
              <a:rPr lang="zh-CN" altLang="en-US" sz="2000" dirty="0">
                <a:latin typeface="微软雅黑" pitchFamily="34" charset="-122"/>
                <a:ea typeface="微软雅黑" pitchFamily="34" charset="-122"/>
              </a:rPr>
              <a:t>数据过拟合偏差</a:t>
            </a:r>
            <a:endParaRPr lang="en-US" altLang="zh-CN" sz="2000" dirty="0">
              <a:latin typeface="微软雅黑" pitchFamily="34" charset="-122"/>
              <a:ea typeface="微软雅黑" pitchFamily="34" charset="-122"/>
            </a:endParaRPr>
          </a:p>
          <a:p>
            <a:pPr marL="800100" lvl="2" indent="-342900">
              <a:lnSpc>
                <a:spcPct val="250000"/>
              </a:lnSpc>
              <a:buFont typeface="+mj-lt"/>
              <a:buAutoNum type="alphaLcPeriod"/>
            </a:pPr>
            <a:r>
              <a:rPr lang="zh-CN" altLang="en-US" sz="2000" dirty="0">
                <a:latin typeface="微软雅黑" pitchFamily="34" charset="-122"/>
                <a:ea typeface="微软雅黑" pitchFamily="34" charset="-122"/>
              </a:rPr>
              <a:t>数据偷窥偏差</a:t>
            </a:r>
            <a:endParaRPr lang="en-US" altLang="zh-CN" sz="2000" dirty="0">
              <a:latin typeface="微软雅黑" pitchFamily="34" charset="-122"/>
              <a:ea typeface="微软雅黑" pitchFamily="34" charset="-122"/>
            </a:endParaRPr>
          </a:p>
          <a:p>
            <a:pPr marL="800100" lvl="2" indent="-342900">
              <a:lnSpc>
                <a:spcPct val="250000"/>
              </a:lnSpc>
              <a:buFont typeface="+mj-lt"/>
              <a:buAutoNum type="alphaLcPeriod"/>
            </a:pPr>
            <a:r>
              <a:rPr lang="zh-CN" altLang="en-US" sz="2000" dirty="0">
                <a:latin typeface="微软雅黑" pitchFamily="34" charset="-122"/>
                <a:ea typeface="微软雅黑" pitchFamily="34" charset="-122"/>
              </a:rPr>
              <a:t>更加直观的认识策略</a:t>
            </a:r>
            <a:endParaRPr lang="en-US" altLang="zh-CN" sz="2000" dirty="0">
              <a:latin typeface="微软雅黑" pitchFamily="34" charset="-122"/>
              <a:ea typeface="微软雅黑" pitchFamily="34" charset="-122"/>
            </a:endParaRPr>
          </a:p>
        </p:txBody>
      </p:sp>
      <p:sp>
        <p:nvSpPr>
          <p:cNvPr id="2" name="灯片编号占位符 1"/>
          <p:cNvSpPr>
            <a:spLocks noGrp="1"/>
          </p:cNvSpPr>
          <p:nvPr>
            <p:ph type="sldNum" sz="quarter" idx="11"/>
          </p:nvPr>
        </p:nvSpPr>
        <p:spPr/>
        <p:txBody>
          <a:bodyPr/>
          <a:lstStyle/>
          <a:p>
            <a:pPr>
              <a:defRPr/>
            </a:pPr>
            <a:fld id="{A8C5981C-6A23-4505-AE95-9F123E8C125D}" type="slidenum">
              <a:rPr lang="en-US" altLang="zh-CN" smtClean="0"/>
              <a:pPr>
                <a:defRPr/>
              </a:pPr>
              <a:t>9</a:t>
            </a:fld>
            <a:endParaRPr lang="en-US" altLang="zh-CN"/>
          </a:p>
        </p:txBody>
      </p:sp>
    </p:spTree>
    <p:custDataLst>
      <p:tags r:id="rId1"/>
    </p:custDataLst>
    <p:extLst>
      <p:ext uri="{BB962C8B-B14F-4D97-AF65-F5344CB8AC3E}">
        <p14:creationId xmlns:p14="http://schemas.microsoft.com/office/powerpoint/2010/main" val="851890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24"/>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24"/>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24"/>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24"/>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24"/>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24"/>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24"/>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24"/>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24"/>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fon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51409</TotalTime>
  <Words>5657</Words>
  <Application>Microsoft Office PowerPoint</Application>
  <PresentationFormat>宽屏</PresentationFormat>
  <Paragraphs>468</Paragraphs>
  <Slides>69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69</vt:i4>
      </vt:variant>
    </vt:vector>
  </HeadingPairs>
  <TitlesOfParts>
    <vt:vector size="79" baseType="lpstr">
      <vt:lpstr>-apple-system</vt:lpstr>
      <vt:lpstr>黑体</vt:lpstr>
      <vt:lpstr>宋体</vt:lpstr>
      <vt:lpstr>微软雅黑</vt:lpstr>
      <vt:lpstr>Arial</vt:lpstr>
      <vt:lpstr>Arial Black</vt:lpstr>
      <vt:lpstr>Calibri</vt:lpstr>
      <vt:lpstr>Times New Roman</vt:lpstr>
      <vt:lpstr>Wingdings</vt:lpstr>
      <vt:lpstr>Pixel</vt:lpstr>
      <vt:lpstr>量化投资策略评估与归因分析</vt:lpstr>
      <vt:lpstr>目录</vt:lpstr>
      <vt:lpstr>一、交易策略收益与风险评估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交易策略常用评判标准</vt:lpstr>
      <vt:lpstr>交易策略常用评判标准</vt:lpstr>
      <vt:lpstr>交易策略常用评判标准</vt:lpstr>
      <vt:lpstr>交易策略常用评判标准</vt:lpstr>
      <vt:lpstr>交易策略常用评判标准</vt:lpstr>
      <vt:lpstr>交易策略常用评判标准</vt:lpstr>
      <vt:lpstr>交易策略常用评判标准</vt:lpstr>
      <vt:lpstr>交易策略常用评判标准</vt:lpstr>
      <vt:lpstr>二、交易策略或基金业绩归因</vt:lpstr>
      <vt:lpstr>业绩归因</vt:lpstr>
      <vt:lpstr>基于净值的业绩归因</vt:lpstr>
      <vt:lpstr>净值因子回归模型</vt:lpstr>
      <vt:lpstr>案例分析</vt:lpstr>
      <vt:lpstr>案例分析</vt:lpstr>
      <vt:lpstr>基金 A 近 5 年的业绩归因结果，其中，黑色柱状图为基金收益，由各因子的贡献（蓝色柱状图）和 Alpha（红色柱状图）组成。市场因子外，该基金最主要的收益来源是风格因子中的小市值和基本面因子中的盈利与增长，而行业因子几乎不存在明显的收益贡献。按照净值归因模型的定义，因子贡献以外的剩余收益即为基金 Alpha，是基金经理通过选股与择时获取的收益</vt:lpstr>
      <vt:lpstr>基于持仓的业绩归因</vt:lpstr>
      <vt:lpstr>单期 Brinson 归因模型</vt:lpstr>
      <vt:lpstr>单期 Brinson 归因模型</vt:lpstr>
      <vt:lpstr>多期 Brinson 归因模型</vt:lpstr>
      <vt:lpstr>PowerPoint 演示文稿</vt:lpstr>
      <vt:lpstr>案例分析</vt:lpstr>
      <vt:lpstr>该基金的行业配置变化</vt:lpstr>
      <vt:lpstr>三、万矿回测平台介绍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Flash</dc:creator>
  <cp:lastModifiedBy>User</cp:lastModifiedBy>
  <cp:revision>1868</cp:revision>
  <cp:lastPrinted>1601-01-01T00:00:00Z</cp:lastPrinted>
  <dcterms:created xsi:type="dcterms:W3CDTF">1601-01-01T00:00:00Z</dcterms:created>
  <dcterms:modified xsi:type="dcterms:W3CDTF">2024-02-27T10:04:01Z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