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28"/>
  </p:normalViewPr>
  <p:slideViewPr>
    <p:cSldViewPr snapToGrid="0" snapToObjects="1">
      <p:cViewPr varScale="1">
        <p:scale>
          <a:sx n="116" d="100"/>
          <a:sy n="116" d="100"/>
        </p:scale>
        <p:origin x="2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34140-5134-E74D-BDBD-8B4BCF4E6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1F35C4-E75C-054A-94E7-3C39D3CCE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327BA6-8C7A-334E-AA1A-FA4E8406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691A8-87D1-6648-9BCC-3FF09FE5578A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2E6E61-9893-A34F-B938-3C91AD90A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C9D402-0632-3E48-BF83-242F7B75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0A9-2088-5B44-921C-E5919F3736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059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81ADD-F79B-494F-B16F-E3AEB984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6275C4-D521-0D40-AE73-81C46CD90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16AC88-B4E8-0444-9251-A0B0289C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691A8-87D1-6648-9BCC-3FF09FE5578A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05A151-6D39-5F47-9086-B8302B7B3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D24F3-9A51-EE41-952F-682BC6D48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0A9-2088-5B44-921C-E5919F3736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52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3683AD-7C36-7A41-B147-D31B7ECF5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884DC4-A83E-914F-92E1-C45970816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833C11-89CE-A840-9B50-FCD063F6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691A8-87D1-6648-9BCC-3FF09FE5578A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2E3699-1839-8945-B50F-8EF32B6D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4CD010-10CD-A74A-BC5A-945492CC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0A9-2088-5B44-921C-E5919F3736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841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10D17-261B-7A4C-A9FB-8663F4BC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D77823-D2F5-8348-A691-6E4277092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26BFD-86DC-3146-8C5C-D2673993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691A8-87D1-6648-9BCC-3FF09FE5578A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AA2E64-D99A-C44A-AC37-AEE268BF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A66827-6317-B14C-A06B-5BC7DDF8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0A9-2088-5B44-921C-E5919F3736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867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6C921-222B-9441-9666-2F6FC9DF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5E061F-53D3-6141-8BEC-0C8CA24D1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F8466-0E08-0640-8118-1DE7B338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691A8-87D1-6648-9BCC-3FF09FE5578A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E50A1-7B9F-CC4F-8755-F127EE77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3A5275-E985-C046-BCB0-1A1C6928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0A9-2088-5B44-921C-E5919F3736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675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9951A-1669-7E45-A3C1-8A4DC6BB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7C50A2-58B7-C849-98F3-378FFEC4B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205217-B4E3-3446-90C4-7B09E9B59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DF13A7-24B8-CA4B-9425-C87878DE3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691A8-87D1-6648-9BCC-3FF09FE5578A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7ECEB3-3E48-C845-AC69-84782FDB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0D4BEA-362D-F945-B6BE-EA139185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0A9-2088-5B44-921C-E5919F3736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974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7E84D-56E1-BD44-986A-CCF1D761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66254-35A7-BB41-BAE3-A9F8EFE85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3FC94B-1608-1849-8BA7-ADB9BDD6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4CB4CC-B5B7-424C-878C-A17DD3B82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A235E3-BC9A-F64D-82B1-EF8B1F01D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4D6F0C-C74C-4045-ABE5-C64414E75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691A8-87D1-6648-9BCC-3FF09FE5578A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D9C34A-5C07-D041-85F3-7264C4B2F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84BB82-BDAC-F140-B568-CA133BB9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0A9-2088-5B44-921C-E5919F3736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94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D5D06-410C-BB46-8A09-FC7017653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E6D0CA-623A-4647-8299-2AAA5F32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691A8-87D1-6648-9BCC-3FF09FE5578A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074065-E503-4344-83E1-4C281F60A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AFD66F-1315-9448-BD8A-74F24234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0A9-2088-5B44-921C-E5919F3736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474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2AE534-4CC7-4945-947A-D7820255A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691A8-87D1-6648-9BCC-3FF09FE5578A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576AEC-601A-6746-9249-3F34E1C3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BD4B65-37F1-B241-8673-21FB2303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0A9-2088-5B44-921C-E5919F3736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743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CF197-E1D8-DC4F-8FFF-161FDB49A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E61EAE-C638-9C46-BFD8-1D1641BD0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910004-33C0-8F45-8DE4-03CEDAC2F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0E80B3-26F4-0D46-B0B1-DD8A8912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691A8-87D1-6648-9BCC-3FF09FE5578A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385BFD-9F04-AF47-91F2-840167B02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F710B4-3E50-C04F-985B-09A3D682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0A9-2088-5B44-921C-E5919F3736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787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2BCB8-4265-D144-ABBD-98153AD33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8159FC-FAD9-EC4C-9D27-A40D6D741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78B26B-ABC9-FC4F-82F9-F360590E6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250ECC-49B3-0844-98C2-484949D2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691A8-87D1-6648-9BCC-3FF09FE5578A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EE3A90-20CA-8942-A1C9-BFE54D70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4EB729-7BA6-F24B-87CF-7170CFF1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0A9-2088-5B44-921C-E5919F3736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49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6F25B0-285C-F943-90C4-502AAD3FE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086591-09FB-7A43-B7A0-7A419B17E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F4F6DF-1922-2B4B-BDF4-6543CC1E4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691A8-87D1-6648-9BCC-3FF09FE5578A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3F4274-1A57-DB4E-BD17-EA306AD71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C1857-F546-3F4F-AACD-E896AFFCE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130A9-2088-5B44-921C-E5919F3736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75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74126F7-481E-2144-8CC3-685FA5D43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301" y="1628078"/>
            <a:ext cx="1683057" cy="131584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06741D9-819C-4641-BC82-8482A5918A4A}"/>
              </a:ext>
            </a:extLst>
          </p:cNvPr>
          <p:cNvSpPr txBox="1"/>
          <p:nvPr/>
        </p:nvSpPr>
        <p:spPr>
          <a:xfrm>
            <a:off x="2141034" y="3044283"/>
            <a:ext cx="117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State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(s)</a:t>
            </a:r>
            <a:endParaRPr kumimoji="1" lang="zh-CN" altLang="en-US" dirty="0"/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4D639BB8-DB01-3446-8274-F4527A85A76A}"/>
              </a:ext>
            </a:extLst>
          </p:cNvPr>
          <p:cNvSpPr/>
          <p:nvPr/>
        </p:nvSpPr>
        <p:spPr>
          <a:xfrm>
            <a:off x="2235990" y="4237463"/>
            <a:ext cx="713678" cy="334537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E4A958-9210-824E-ABC4-5B83873A3F8B}"/>
              </a:ext>
            </a:extLst>
          </p:cNvPr>
          <p:cNvSpPr txBox="1"/>
          <p:nvPr/>
        </p:nvSpPr>
        <p:spPr>
          <a:xfrm>
            <a:off x="2093727" y="4694663"/>
            <a:ext cx="1218186" cy="37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Action (a)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D8E525E-2B16-DF4B-9B45-3A734DDEB457}"/>
              </a:ext>
            </a:extLst>
          </p:cNvPr>
          <p:cNvSpPr/>
          <p:nvPr/>
        </p:nvSpPr>
        <p:spPr>
          <a:xfrm>
            <a:off x="5174166" y="2934112"/>
            <a:ext cx="2241395" cy="9590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804467-1C8F-1E43-AE82-D5E4B9D81625}"/>
              </a:ext>
            </a:extLst>
          </p:cNvPr>
          <p:cNvSpPr txBox="1"/>
          <p:nvPr/>
        </p:nvSpPr>
        <p:spPr>
          <a:xfrm>
            <a:off x="5893419" y="3182781"/>
            <a:ext cx="1360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DQN</a:t>
            </a:r>
            <a:endParaRPr kumimoji="1" lang="zh-CN" altLang="en-US" sz="2400" dirty="0"/>
          </a:p>
        </p:txBody>
      </p:sp>
      <p:cxnSp>
        <p:nvCxnSpPr>
          <p:cNvPr id="12" name="肘形连接符 11">
            <a:extLst>
              <a:ext uri="{FF2B5EF4-FFF2-40B4-BE49-F238E27FC236}">
                <a16:creationId xmlns:a16="http://schemas.microsoft.com/office/drawing/2014/main" id="{7CC089B7-73E9-AA45-9A82-D40F8BD17B8B}"/>
              </a:ext>
            </a:extLst>
          </p:cNvPr>
          <p:cNvCxnSpPr>
            <a:cxnSpLocks/>
          </p:cNvCxnSpPr>
          <p:nvPr/>
        </p:nvCxnSpPr>
        <p:spPr>
          <a:xfrm>
            <a:off x="3646448" y="2375210"/>
            <a:ext cx="1346509" cy="8537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D07E97BB-42BB-6143-A454-87EBBE116F5C}"/>
              </a:ext>
            </a:extLst>
          </p:cNvPr>
          <p:cNvCxnSpPr>
            <a:cxnSpLocks/>
          </p:cNvCxnSpPr>
          <p:nvPr/>
        </p:nvCxnSpPr>
        <p:spPr>
          <a:xfrm flipV="1">
            <a:off x="3615782" y="3488551"/>
            <a:ext cx="1377175" cy="9161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883D39CD-5BE5-234F-9D2F-C181C72D3578}"/>
              </a:ext>
            </a:extLst>
          </p:cNvPr>
          <p:cNvCxnSpPr/>
          <p:nvPr/>
        </p:nvCxnSpPr>
        <p:spPr>
          <a:xfrm>
            <a:off x="7649737" y="3413615"/>
            <a:ext cx="903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929489D0-962F-7044-9ABA-015FDA553038}"/>
              </a:ext>
            </a:extLst>
          </p:cNvPr>
          <p:cNvSpPr txBox="1"/>
          <p:nvPr/>
        </p:nvSpPr>
        <p:spPr>
          <a:xfrm>
            <a:off x="8701620" y="322404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Q(s</a:t>
            </a:r>
            <a:r>
              <a:rPr kumimoji="1" lang="en-US" altLang="zh-CN" dirty="0">
                <a:latin typeface="Cambria Math" panose="02040503050406030204" pitchFamily="18" charset="0"/>
              </a:rPr>
              <a:t>’</a:t>
            </a:r>
            <a:r>
              <a:rPr kumimoji="1" lang="en-US" altLang="zh-CN" dirty="0"/>
              <a:t>, a</a:t>
            </a:r>
            <a:r>
              <a:rPr kumimoji="1" lang="en-US" altLang="zh-CN" dirty="0">
                <a:latin typeface="Cambria Math" panose="02040503050406030204" pitchFamily="18" charset="0"/>
              </a:rPr>
              <a:t>’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57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74126F7-481E-2144-8CC3-685FA5D43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551" y="2755693"/>
            <a:ext cx="1683057" cy="131584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06741D9-819C-4641-BC82-8482A5918A4A}"/>
              </a:ext>
            </a:extLst>
          </p:cNvPr>
          <p:cNvSpPr txBox="1"/>
          <p:nvPr/>
        </p:nvSpPr>
        <p:spPr>
          <a:xfrm>
            <a:off x="2396284" y="4171898"/>
            <a:ext cx="117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State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(s)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D8E525E-2B16-DF4B-9B45-3A734DDEB457}"/>
              </a:ext>
            </a:extLst>
          </p:cNvPr>
          <p:cNvSpPr/>
          <p:nvPr/>
        </p:nvSpPr>
        <p:spPr>
          <a:xfrm>
            <a:off x="5174166" y="2934112"/>
            <a:ext cx="2241395" cy="9590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804467-1C8F-1E43-AE82-D5E4B9D81625}"/>
              </a:ext>
            </a:extLst>
          </p:cNvPr>
          <p:cNvSpPr txBox="1"/>
          <p:nvPr/>
        </p:nvSpPr>
        <p:spPr>
          <a:xfrm>
            <a:off x="5893419" y="3182781"/>
            <a:ext cx="1360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DQN</a:t>
            </a:r>
            <a:endParaRPr kumimoji="1"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29489D0-962F-7044-9ABA-015FDA553038}"/>
              </a:ext>
            </a:extLst>
          </p:cNvPr>
          <p:cNvSpPr txBox="1"/>
          <p:nvPr/>
        </p:nvSpPr>
        <p:spPr>
          <a:xfrm>
            <a:off x="9213715" y="2325028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Q(s</a:t>
            </a:r>
            <a:r>
              <a:rPr kumimoji="1" lang="en-US" altLang="zh-CN" dirty="0">
                <a:latin typeface="Cambria Math" panose="02040503050406030204" pitchFamily="18" charset="0"/>
              </a:rPr>
              <a:t>’</a:t>
            </a:r>
            <a:r>
              <a:rPr kumimoji="1" lang="en-US" altLang="zh-CN" dirty="0"/>
              <a:t>, a</a:t>
            </a:r>
            <a:r>
              <a:rPr kumimoji="1" lang="en-US" altLang="zh-CN" baseline="-25000" dirty="0"/>
              <a:t>1</a:t>
            </a:r>
            <a:r>
              <a:rPr kumimoji="1" lang="en-US" altLang="zh-CN" dirty="0">
                <a:latin typeface="Cambria Math" panose="02040503050406030204" pitchFamily="18" charset="0"/>
              </a:rPr>
              <a:t>’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F1EFC919-2DC3-CE45-82E6-4EE796C45B29}"/>
              </a:ext>
            </a:extLst>
          </p:cNvPr>
          <p:cNvCxnSpPr/>
          <p:nvPr/>
        </p:nvCxnSpPr>
        <p:spPr>
          <a:xfrm>
            <a:off x="3869473" y="3413615"/>
            <a:ext cx="1126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>
            <a:extLst>
              <a:ext uri="{FF2B5EF4-FFF2-40B4-BE49-F238E27FC236}">
                <a16:creationId xmlns:a16="http://schemas.microsoft.com/office/drawing/2014/main" id="{56866E6C-8E20-2D48-AB03-71ACA388ECC5}"/>
              </a:ext>
            </a:extLst>
          </p:cNvPr>
          <p:cNvCxnSpPr>
            <a:cxnSpLocks/>
          </p:cNvCxnSpPr>
          <p:nvPr/>
        </p:nvCxnSpPr>
        <p:spPr>
          <a:xfrm flipV="1">
            <a:off x="7627434" y="2509694"/>
            <a:ext cx="1494264" cy="9039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E2D8FB61-4D41-B446-A53D-8080841D826C}"/>
              </a:ext>
            </a:extLst>
          </p:cNvPr>
          <p:cNvCxnSpPr>
            <a:cxnSpLocks/>
          </p:cNvCxnSpPr>
          <p:nvPr/>
        </p:nvCxnSpPr>
        <p:spPr>
          <a:xfrm flipV="1">
            <a:off x="7627434" y="3125025"/>
            <a:ext cx="1515706" cy="288589"/>
          </a:xfrm>
          <a:prstGeom prst="bentConnector3">
            <a:avLst>
              <a:gd name="adj1" fmla="val 49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D9364F91-000F-B948-8C58-C74F364A3BB6}"/>
              </a:ext>
            </a:extLst>
          </p:cNvPr>
          <p:cNvSpPr txBox="1"/>
          <p:nvPr/>
        </p:nvSpPr>
        <p:spPr>
          <a:xfrm>
            <a:off x="9181090" y="2943374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Q(s</a:t>
            </a:r>
            <a:r>
              <a:rPr kumimoji="1" lang="en-US" altLang="zh-CN" dirty="0">
                <a:latin typeface="Cambria Math" panose="02040503050406030204" pitchFamily="18" charset="0"/>
              </a:rPr>
              <a:t>’</a:t>
            </a:r>
            <a:r>
              <a:rPr kumimoji="1" lang="en-US" altLang="zh-CN" dirty="0"/>
              <a:t>, a</a:t>
            </a:r>
            <a:r>
              <a:rPr kumimoji="1" lang="en-US" altLang="zh-CN" baseline="-25000" dirty="0"/>
              <a:t>2</a:t>
            </a:r>
            <a:r>
              <a:rPr kumimoji="1" lang="en-US" altLang="zh-CN" dirty="0">
                <a:latin typeface="Cambria Math" panose="02040503050406030204" pitchFamily="18" charset="0"/>
              </a:rPr>
              <a:t>’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cxnSp>
        <p:nvCxnSpPr>
          <p:cNvPr id="23" name="肘形连接符 22">
            <a:extLst>
              <a:ext uri="{FF2B5EF4-FFF2-40B4-BE49-F238E27FC236}">
                <a16:creationId xmlns:a16="http://schemas.microsoft.com/office/drawing/2014/main" id="{556EEBCE-23D9-A340-91FA-D625F08B5F52}"/>
              </a:ext>
            </a:extLst>
          </p:cNvPr>
          <p:cNvCxnSpPr>
            <a:cxnSpLocks/>
          </p:cNvCxnSpPr>
          <p:nvPr/>
        </p:nvCxnSpPr>
        <p:spPr>
          <a:xfrm>
            <a:off x="7627434" y="3413613"/>
            <a:ext cx="1494264" cy="9429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D89E08C5-3560-3941-846A-19718E913E21}"/>
              </a:ext>
            </a:extLst>
          </p:cNvPr>
          <p:cNvSpPr txBox="1"/>
          <p:nvPr/>
        </p:nvSpPr>
        <p:spPr>
          <a:xfrm>
            <a:off x="9143140" y="417189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Q(s</a:t>
            </a:r>
            <a:r>
              <a:rPr kumimoji="1" lang="en-US" altLang="zh-CN" dirty="0">
                <a:latin typeface="Cambria Math" panose="02040503050406030204" pitchFamily="18" charset="0"/>
              </a:rPr>
              <a:t>’</a:t>
            </a:r>
            <a:r>
              <a:rPr kumimoji="1" lang="en-US" altLang="zh-CN" dirty="0"/>
              <a:t>, a</a:t>
            </a:r>
            <a:r>
              <a:rPr kumimoji="1" lang="en-US" altLang="zh-CN" baseline="-25000" dirty="0"/>
              <a:t>n</a:t>
            </a:r>
            <a:r>
              <a:rPr kumimoji="1" lang="en-US" altLang="zh-CN" dirty="0">
                <a:latin typeface="Cambria Math" panose="02040503050406030204" pitchFamily="18" charset="0"/>
              </a:rPr>
              <a:t>’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0A5D1B8-2EBA-F84A-8933-D11264AE2717}"/>
              </a:ext>
            </a:extLst>
          </p:cNvPr>
          <p:cNvSpPr txBox="1"/>
          <p:nvPr/>
        </p:nvSpPr>
        <p:spPr>
          <a:xfrm>
            <a:off x="9421260" y="35708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922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9B387-90C1-0544-AA35-780338D3D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E06A12-02EB-6F4A-A471-DD29AAA31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377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39</Words>
  <Application>Microsoft Macintosh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5</cp:revision>
  <dcterms:created xsi:type="dcterms:W3CDTF">2024-07-09T14:52:14Z</dcterms:created>
  <dcterms:modified xsi:type="dcterms:W3CDTF">2024-07-09T16:33:34Z</dcterms:modified>
</cp:coreProperties>
</file>