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109728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0"/>
  </p:normalViewPr>
  <p:slideViewPr>
    <p:cSldViewPr snapToGrid="0" snapToObjects="1">
      <p:cViewPr varScale="1">
        <p:scale>
          <a:sx n="75" d="100"/>
          <a:sy n="75" d="100"/>
        </p:scale>
        <p:origin x="1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0EF-8839-2744-A908-007CA58B37F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36CB-3133-4B47-89BC-1E074CF3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8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0EF-8839-2744-A908-007CA58B37F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36CB-3133-4B47-89BC-1E074CF3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0EF-8839-2744-A908-007CA58B37F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36CB-3133-4B47-89BC-1E074CF3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0EF-8839-2744-A908-007CA58B37F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36CB-3133-4B47-89BC-1E074CF3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0EF-8839-2744-A908-007CA58B37F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36CB-3133-4B47-89BC-1E074CF3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0EF-8839-2744-A908-007CA58B37F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36CB-3133-4B47-89BC-1E074CF3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0EF-8839-2744-A908-007CA58B37F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36CB-3133-4B47-89BC-1E074CF3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0EF-8839-2744-A908-007CA58B37F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36CB-3133-4B47-89BC-1E074CF3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2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0EF-8839-2744-A908-007CA58B37F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36CB-3133-4B47-89BC-1E074CF3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0EF-8839-2744-A908-007CA58B37F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36CB-3133-4B47-89BC-1E074CF3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0EF-8839-2744-A908-007CA58B37F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36CB-3133-4B47-89BC-1E074CF3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70EF-8839-2744-A908-007CA58B37FB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36CB-3133-4B47-89BC-1E074CF3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4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3657600" cy="3657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5699" y="1397913"/>
            <a:ext cx="1346202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" spc="300" dirty="0" smtClean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Top</a:t>
            </a:r>
            <a:endParaRPr lang="en-US" sz="5000" spc="300" dirty="0">
              <a:solidFill>
                <a:schemeClr val="accent2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0" y="7315200"/>
            <a:ext cx="3657600" cy="365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461" y="8713113"/>
            <a:ext cx="2542684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" spc="300" dirty="0" smtClean="0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Bottom</a:t>
            </a:r>
            <a:endParaRPr lang="en-US" sz="5000" spc="300" dirty="0">
              <a:solidFill>
                <a:schemeClr val="accent1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57600"/>
            <a:ext cx="109728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3131" y="5055513"/>
            <a:ext cx="10586552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" spc="600" dirty="0" smtClean="0">
                <a:solidFill>
                  <a:schemeClr val="accent6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Middle Middle Middle Middle</a:t>
            </a:r>
            <a:endParaRPr lang="en-US" sz="5000" spc="600" dirty="0">
              <a:solidFill>
                <a:schemeClr val="accent6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7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Neue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Gottlieb</dc:creator>
  <cp:lastModifiedBy>Drew Gottlieb</cp:lastModifiedBy>
  <cp:revision>11</cp:revision>
  <dcterms:created xsi:type="dcterms:W3CDTF">2018-01-21T01:27:19Z</dcterms:created>
  <dcterms:modified xsi:type="dcterms:W3CDTF">2018-01-21T01:37:57Z</dcterms:modified>
</cp:coreProperties>
</file>