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1" r:id="rId4"/>
    <p:sldId id="258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D77B2-1BF4-1B41-82F6-F6572D788908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A98B2-956A-4E47-B998-F4520D488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55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A98B2-956A-4E47-B998-F4520D4884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A98B2-956A-4E47-B998-F4520D4884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3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A98B2-956A-4E47-B998-F4520D4884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A98B2-956A-4E47-B998-F4520D4884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3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A98B2-956A-4E47-B998-F4520D4884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3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1365-E75E-3845-A1F0-6386A3D51EB3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B230-EE96-8644-ACB2-9EDF9C8C8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8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1365-E75E-3845-A1F0-6386A3D51EB3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B230-EE96-8644-ACB2-9EDF9C8C8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0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1365-E75E-3845-A1F0-6386A3D51EB3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B230-EE96-8644-ACB2-9EDF9C8C8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1365-E75E-3845-A1F0-6386A3D51EB3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B230-EE96-8644-ACB2-9EDF9C8C8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1365-E75E-3845-A1F0-6386A3D51EB3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B230-EE96-8644-ACB2-9EDF9C8C8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9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1365-E75E-3845-A1F0-6386A3D51EB3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B230-EE96-8644-ACB2-9EDF9C8C8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9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1365-E75E-3845-A1F0-6386A3D51EB3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B230-EE96-8644-ACB2-9EDF9C8C8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7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1365-E75E-3845-A1F0-6386A3D51EB3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B230-EE96-8644-ACB2-9EDF9C8C8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0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1365-E75E-3845-A1F0-6386A3D51EB3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B230-EE96-8644-ACB2-9EDF9C8C8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4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1365-E75E-3845-A1F0-6386A3D51EB3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B230-EE96-8644-ACB2-9EDF9C8C8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3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1365-E75E-3845-A1F0-6386A3D51EB3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B230-EE96-8644-ACB2-9EDF9C8C8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1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51365-E75E-3845-A1F0-6386A3D51EB3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BB230-EE96-8644-ACB2-9EDF9C8C8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34726" y="407678"/>
            <a:ext cx="5754841" cy="5957290"/>
            <a:chOff x="1034726" y="407678"/>
            <a:chExt cx="5754841" cy="5957290"/>
          </a:xfrm>
        </p:grpSpPr>
        <p:sp>
          <p:nvSpPr>
            <p:cNvPr id="5" name="TextBox 4"/>
            <p:cNvSpPr txBox="1"/>
            <p:nvPr/>
          </p:nvSpPr>
          <p:spPr>
            <a:xfrm>
              <a:off x="1034726" y="407678"/>
              <a:ext cx="1762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Context Diagra</a:t>
              </a:r>
              <a:r>
                <a:rPr lang="en-US" dirty="0"/>
                <a:t>m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032174" y="1114902"/>
              <a:ext cx="2241908" cy="1019194"/>
              <a:chOff x="3402054" y="2853743"/>
              <a:chExt cx="2241908" cy="1019194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402054" y="2853743"/>
                <a:ext cx="2241907" cy="101919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lendr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3543154" y="2853743"/>
                <a:ext cx="2100808" cy="101919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Rounded Rectangle 5"/>
            <p:cNvSpPr/>
            <p:nvPr/>
          </p:nvSpPr>
          <p:spPr>
            <a:xfrm>
              <a:off x="3032174" y="5057546"/>
              <a:ext cx="2241907" cy="10191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4802717" y="2134096"/>
              <a:ext cx="0" cy="292345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833319" y="3273359"/>
              <a:ext cx="1956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Send notifications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81563" y="3134156"/>
              <a:ext cx="15751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Post items</a:t>
              </a:r>
            </a:p>
            <a:p>
              <a:r>
                <a:rPr lang="en-US" dirty="0" smtClean="0"/>
                <a:t>Search </a:t>
              </a:r>
              <a:r>
                <a:rPr lang="en-US" dirty="0" smtClean="0"/>
                <a:t>items</a:t>
              </a:r>
            </a:p>
            <a:p>
              <a:r>
                <a:rPr lang="en-US" dirty="0" smtClean="0"/>
                <a:t>Make </a:t>
              </a:r>
              <a:r>
                <a:rPr lang="en-US" dirty="0" smtClean="0"/>
                <a:t>requests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3644620" y="2134096"/>
              <a:ext cx="0" cy="292345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endCxn id="6" idx="3"/>
            </p:cNvCxnSpPr>
            <p:nvPr/>
          </p:nvCxnSpPr>
          <p:spPr>
            <a:xfrm flipV="1">
              <a:off x="4727205" y="5567143"/>
              <a:ext cx="546876" cy="509597"/>
            </a:xfrm>
            <a:prstGeom prst="bentConnector3">
              <a:avLst>
                <a:gd name="adj1" fmla="val 18376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731844" y="5164639"/>
              <a:ext cx="9669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borrow, </a:t>
              </a:r>
            </a:p>
            <a:p>
              <a:r>
                <a:rPr lang="en-US" dirty="0" smtClean="0"/>
                <a:t>lend &amp; </a:t>
              </a:r>
            </a:p>
            <a:p>
              <a:r>
                <a:rPr lang="en-US" dirty="0" smtClean="0"/>
                <a:t>return </a:t>
              </a:r>
            </a:p>
            <a:p>
              <a:r>
                <a:rPr lang="en-US" dirty="0" smtClean="0"/>
                <a:t>items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6326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4726" y="188158"/>
            <a:ext cx="128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71920" y="2493032"/>
            <a:ext cx="1536411" cy="7055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2966998" y="2464786"/>
            <a:ext cx="0" cy="16829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5693976" y="2493032"/>
            <a:ext cx="1536411" cy="7055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3308469" y="916588"/>
            <a:ext cx="1536411" cy="7055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693976" y="862208"/>
            <a:ext cx="1536411" cy="7055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1407343" y="979174"/>
            <a:ext cx="0" cy="151385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407343" y="979174"/>
            <a:ext cx="1901126" cy="39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90578" y="108906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otifications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01118" y="1081819"/>
            <a:ext cx="33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*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1911656" y="1422853"/>
            <a:ext cx="0" cy="107414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896892" y="1410935"/>
            <a:ext cx="1411577" cy="1191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150716" y="547093"/>
            <a:ext cx="28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!</a:t>
            </a:r>
            <a:endParaRPr lang="en-US" sz="2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413709" y="618757"/>
            <a:ext cx="172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ame, password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727543" y="1499918"/>
            <a:ext cx="93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808331" y="2536726"/>
            <a:ext cx="288564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725301" y="2216572"/>
            <a:ext cx="7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2601096" y="1622184"/>
            <a:ext cx="775360" cy="8708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3181320" y="1668081"/>
            <a:ext cx="157751" cy="15213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308469" y="1543484"/>
            <a:ext cx="28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!</a:t>
            </a:r>
            <a:endParaRPr lang="en-US" sz="2400" b="1" dirty="0"/>
          </a:p>
        </p:txBody>
      </p:sp>
      <p:sp>
        <p:nvSpPr>
          <p:cNvPr id="82" name="TextBox 81"/>
          <p:cNvSpPr txBox="1"/>
          <p:nvPr/>
        </p:nvSpPr>
        <p:spPr>
          <a:xfrm rot="18592215">
            <a:off x="2434263" y="1804118"/>
            <a:ext cx="70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934137" y="2141140"/>
            <a:ext cx="28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!</a:t>
            </a:r>
            <a:endParaRPr lang="en-US" sz="2400" b="1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6338785" y="1622184"/>
            <a:ext cx="1" cy="8708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00622" y="2597922"/>
            <a:ext cx="107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borrower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6437064" y="1682594"/>
            <a:ext cx="1015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vailable</a:t>
            </a:r>
          </a:p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983587" y="1458398"/>
            <a:ext cx="28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!</a:t>
            </a:r>
            <a:endParaRPr lang="en-US" sz="24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6196334" y="3128245"/>
            <a:ext cx="28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!</a:t>
            </a:r>
            <a:endParaRPr lang="en-US" sz="2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2876457" y="2510683"/>
            <a:ext cx="32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?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824030" y="2918616"/>
            <a:ext cx="288564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2793030" y="3179146"/>
            <a:ext cx="288564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00622" y="3128245"/>
            <a:ext cx="122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equestees</a:t>
            </a:r>
            <a:endParaRPr lang="en-US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2782162" y="3127706"/>
            <a:ext cx="33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*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4844881" y="1622184"/>
            <a:ext cx="849095" cy="8708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590578" y="1530390"/>
            <a:ext cx="28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!</a:t>
            </a:r>
            <a:endParaRPr lang="en-US" sz="2400" b="1" dirty="0"/>
          </a:p>
        </p:txBody>
      </p:sp>
      <p:sp>
        <p:nvSpPr>
          <p:cNvPr id="65" name="TextBox 64"/>
          <p:cNvSpPr txBox="1"/>
          <p:nvPr/>
        </p:nvSpPr>
        <p:spPr>
          <a:xfrm rot="2797361">
            <a:off x="4816348" y="1793091"/>
            <a:ext cx="123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51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4726" y="188158"/>
            <a:ext cx="128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71920" y="2493031"/>
            <a:ext cx="1536411" cy="22935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693976" y="2493032"/>
            <a:ext cx="1536411" cy="22935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3308469" y="916588"/>
            <a:ext cx="1536411" cy="7055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693976" y="862208"/>
            <a:ext cx="1536411" cy="7055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1407343" y="979174"/>
            <a:ext cx="0" cy="151385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407343" y="979174"/>
            <a:ext cx="1901126" cy="39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90578" y="108906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otifications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01118" y="1081819"/>
            <a:ext cx="33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*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1911656" y="1422853"/>
            <a:ext cx="0" cy="107414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896892" y="1410935"/>
            <a:ext cx="1411577" cy="1191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150716" y="547093"/>
            <a:ext cx="28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!</a:t>
            </a:r>
            <a:endParaRPr lang="en-US" sz="2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413709" y="618757"/>
            <a:ext cx="172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ame, password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727543" y="1499918"/>
            <a:ext cx="93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2808331" y="2549035"/>
            <a:ext cx="2870344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847709" y="2216572"/>
            <a:ext cx="70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items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2601096" y="1622184"/>
            <a:ext cx="775360" cy="8708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3181320" y="1668081"/>
            <a:ext cx="157751" cy="15213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308469" y="1543484"/>
            <a:ext cx="28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!</a:t>
            </a:r>
            <a:endParaRPr lang="en-US" sz="2400" b="1" dirty="0"/>
          </a:p>
        </p:txBody>
      </p:sp>
      <p:sp>
        <p:nvSpPr>
          <p:cNvPr id="82" name="TextBox 81"/>
          <p:cNvSpPr txBox="1"/>
          <p:nvPr/>
        </p:nvSpPr>
        <p:spPr>
          <a:xfrm rot="18592215">
            <a:off x="2434263" y="1804118"/>
            <a:ext cx="70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934137" y="2141140"/>
            <a:ext cx="28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!</a:t>
            </a:r>
            <a:endParaRPr lang="en-US" sz="2400" b="1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6338785" y="1622184"/>
            <a:ext cx="1" cy="8708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00622" y="2552025"/>
            <a:ext cx="111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borrowed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6437064" y="1682594"/>
            <a:ext cx="1015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vailable</a:t>
            </a:r>
          </a:p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983587" y="1458398"/>
            <a:ext cx="28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!</a:t>
            </a:r>
            <a:endParaRPr lang="en-US" sz="2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2784345" y="2483931"/>
            <a:ext cx="32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70979" y="2875460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requested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295484" y="2216572"/>
            <a:ext cx="33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*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823632" y="2875459"/>
            <a:ext cx="2870344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808331" y="3212483"/>
            <a:ext cx="2870344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01981" y="2537261"/>
            <a:ext cx="33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*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844881" y="1622184"/>
            <a:ext cx="849095" cy="8708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90578" y="1530390"/>
            <a:ext cx="28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!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 rot="2797361">
            <a:off x="4816348" y="1793091"/>
            <a:ext cx="123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70769" y="2888548"/>
            <a:ext cx="33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*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45296" y="2920985"/>
            <a:ext cx="33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*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823632" y="3563776"/>
            <a:ext cx="2870344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46198" y="324378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70159" y="3255134"/>
            <a:ext cx="33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*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808331" y="3152746"/>
            <a:ext cx="28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!</a:t>
            </a:r>
            <a:endParaRPr lang="en-US" sz="24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823022" y="3884465"/>
            <a:ext cx="2870344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792578" y="3564473"/>
            <a:ext cx="101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returned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369549" y="3575823"/>
            <a:ext cx="33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*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07721" y="3473435"/>
            <a:ext cx="28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!</a:t>
            </a:r>
            <a:endParaRPr lang="en-US" sz="2400" b="1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823022" y="3900348"/>
            <a:ext cx="2870344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838323" y="4251641"/>
            <a:ext cx="2870344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435620" y="3931649"/>
            <a:ext cx="182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toApproveReturn</a:t>
            </a:r>
            <a:endParaRPr lang="en-US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5384850" y="3942999"/>
            <a:ext cx="33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*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823022" y="3840611"/>
            <a:ext cx="28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!</a:t>
            </a:r>
            <a:endParaRPr lang="en-US" sz="24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837713" y="4633526"/>
            <a:ext cx="2870344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318645" y="4313534"/>
            <a:ext cx="1946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toApproveRequest</a:t>
            </a:r>
            <a:endParaRPr lang="en-US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5384240" y="4324884"/>
            <a:ext cx="33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*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822412" y="4222496"/>
            <a:ext cx="28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9815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4726" y="188158"/>
            <a:ext cx="128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71920" y="2493032"/>
            <a:ext cx="1536411" cy="7055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rot="16200000" flipV="1">
            <a:off x="6931155" y="3292676"/>
            <a:ext cx="0" cy="20017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966998" y="2862560"/>
            <a:ext cx="0" cy="16829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5693976" y="2493032"/>
            <a:ext cx="1536411" cy="7055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543164" y="4022386"/>
            <a:ext cx="1536411" cy="7055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Borrow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43164" y="5674732"/>
            <a:ext cx="1536411" cy="7055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308469" y="916588"/>
            <a:ext cx="1536411" cy="7055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693976" y="862208"/>
            <a:ext cx="1536411" cy="7055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1407343" y="979174"/>
            <a:ext cx="0" cy="151385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407343" y="979174"/>
            <a:ext cx="1901126" cy="39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90578" y="108906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otifications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01118" y="1081819"/>
            <a:ext cx="33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*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1911656" y="1422853"/>
            <a:ext cx="0" cy="107414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896892" y="1410935"/>
            <a:ext cx="1411577" cy="1191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150716" y="547093"/>
            <a:ext cx="28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!</a:t>
            </a:r>
            <a:endParaRPr lang="en-US" sz="2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413709" y="618757"/>
            <a:ext cx="172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ame, password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727543" y="1499918"/>
            <a:ext cx="93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808331" y="2934500"/>
            <a:ext cx="288564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725301" y="2614346"/>
            <a:ext cx="7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2601096" y="1622184"/>
            <a:ext cx="775360" cy="8708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3181320" y="1668081"/>
            <a:ext cx="157751" cy="15213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308469" y="1543484"/>
            <a:ext cx="28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!</a:t>
            </a:r>
            <a:endParaRPr lang="en-US" sz="2400" b="1" dirty="0"/>
          </a:p>
        </p:txBody>
      </p:sp>
      <p:sp>
        <p:nvSpPr>
          <p:cNvPr id="82" name="TextBox 81"/>
          <p:cNvSpPr txBox="1"/>
          <p:nvPr/>
        </p:nvSpPr>
        <p:spPr>
          <a:xfrm rot="18592215">
            <a:off x="2434263" y="1804118"/>
            <a:ext cx="70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934137" y="2538914"/>
            <a:ext cx="28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!</a:t>
            </a:r>
            <a:endParaRPr lang="en-US" sz="2400" b="1" dirty="0"/>
          </a:p>
        </p:txBody>
      </p:sp>
      <p:cxnSp>
        <p:nvCxnSpPr>
          <p:cNvPr id="92" name="Straight Connector 91"/>
          <p:cNvCxnSpPr/>
          <p:nvPr/>
        </p:nvCxnSpPr>
        <p:spPr>
          <a:xfrm flipH="1" flipV="1">
            <a:off x="2433542" y="4218338"/>
            <a:ext cx="10583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6338785" y="1622184"/>
            <a:ext cx="1" cy="8708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2448626" y="3198628"/>
            <a:ext cx="0" cy="101112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652391" y="5870090"/>
            <a:ext cx="185829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1652391" y="3198628"/>
            <a:ext cx="0" cy="267146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083110" y="4218339"/>
            <a:ext cx="10583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5079575" y="5870091"/>
            <a:ext cx="1851581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6126039" y="3207220"/>
            <a:ext cx="0" cy="101112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6931156" y="3198628"/>
            <a:ext cx="0" cy="267146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956412" y="5485894"/>
            <a:ext cx="122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requestees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1637012" y="3168030"/>
            <a:ext cx="33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*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724578" y="5531791"/>
            <a:ext cx="61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317342" y="3887686"/>
            <a:ext cx="61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476282" y="3886304"/>
            <a:ext cx="107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borrower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6437064" y="1682594"/>
            <a:ext cx="1015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vailable</a:t>
            </a:r>
          </a:p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983587" y="1458398"/>
            <a:ext cx="28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!</a:t>
            </a:r>
            <a:endParaRPr lang="en-US" sz="24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7031247" y="3158844"/>
            <a:ext cx="28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!</a:t>
            </a:r>
            <a:endParaRPr lang="en-US" sz="24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6196334" y="3128245"/>
            <a:ext cx="28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!</a:t>
            </a:r>
            <a:endParaRPr lang="en-US" sz="2400" b="1" dirty="0"/>
          </a:p>
        </p:txBody>
      </p:sp>
      <p:cxnSp>
        <p:nvCxnSpPr>
          <p:cNvPr id="119" name="Straight Connector 118"/>
          <p:cNvCxnSpPr/>
          <p:nvPr/>
        </p:nvCxnSpPr>
        <p:spPr>
          <a:xfrm rot="16200000" flipV="1">
            <a:off x="6126038" y="3287757"/>
            <a:ext cx="0" cy="20017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V="1">
            <a:off x="2439040" y="3287757"/>
            <a:ext cx="0" cy="20017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539126" y="3128245"/>
            <a:ext cx="28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!</a:t>
            </a:r>
            <a:endParaRPr lang="en-US" sz="2400" b="1" dirty="0"/>
          </a:p>
        </p:txBody>
      </p:sp>
      <p:cxnSp>
        <p:nvCxnSpPr>
          <p:cNvPr id="122" name="Straight Connector 121"/>
          <p:cNvCxnSpPr/>
          <p:nvPr/>
        </p:nvCxnSpPr>
        <p:spPr>
          <a:xfrm flipH="1">
            <a:off x="5100162" y="6190785"/>
            <a:ext cx="294793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8046577" y="1215006"/>
            <a:ext cx="1520" cy="497577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7260989" y="1215006"/>
            <a:ext cx="77346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066199" y="5814231"/>
            <a:ext cx="7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cxnSp>
        <p:nvCxnSpPr>
          <p:cNvPr id="127" name="Straight Arrow Connector 126"/>
          <p:cNvCxnSpPr/>
          <p:nvPr/>
        </p:nvCxnSpPr>
        <p:spPr>
          <a:xfrm flipH="1" flipV="1">
            <a:off x="4844881" y="1622184"/>
            <a:ext cx="849095" cy="8708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590578" y="1530390"/>
            <a:ext cx="28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!</a:t>
            </a:r>
            <a:endParaRPr lang="en-US" sz="2400" b="1" dirty="0"/>
          </a:p>
        </p:txBody>
      </p:sp>
      <p:sp>
        <p:nvSpPr>
          <p:cNvPr id="131" name="TextBox 130"/>
          <p:cNvSpPr txBox="1"/>
          <p:nvPr/>
        </p:nvSpPr>
        <p:spPr>
          <a:xfrm rot="2797361">
            <a:off x="4816348" y="1793091"/>
            <a:ext cx="123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79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4726" y="188158"/>
            <a:ext cx="128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58772" y="1830532"/>
            <a:ext cx="8689406" cy="4681437"/>
            <a:chOff x="258772" y="1830532"/>
            <a:chExt cx="8689406" cy="4681437"/>
          </a:xfrm>
        </p:grpSpPr>
        <p:sp>
          <p:nvSpPr>
            <p:cNvPr id="4" name="Rounded Rectangle 3"/>
            <p:cNvSpPr/>
            <p:nvPr/>
          </p:nvSpPr>
          <p:spPr>
            <a:xfrm>
              <a:off x="1271919" y="4042387"/>
              <a:ext cx="1536411" cy="7055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2966997" y="4411915"/>
              <a:ext cx="0" cy="16829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5693975" y="4042387"/>
              <a:ext cx="1536411" cy="7055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Item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3543163" y="5571741"/>
              <a:ext cx="1536411" cy="7055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>
              <a:endCxn id="57" idx="2"/>
            </p:cNvCxnSpPr>
            <p:nvPr/>
          </p:nvCxnSpPr>
          <p:spPr>
            <a:xfrm flipH="1" flipV="1">
              <a:off x="1070507" y="2553421"/>
              <a:ext cx="244100" cy="146684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 rot="19302043">
              <a:off x="2798650" y="3144464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otifications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42833" y="2470746"/>
              <a:ext cx="337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*</a:t>
              </a:r>
            </a:p>
          </p:txBody>
        </p:sp>
        <p:cxnSp>
          <p:nvCxnSpPr>
            <p:cNvPr id="62" name="Straight Arrow Connector 61"/>
            <p:cNvCxnSpPr>
              <a:endCxn id="59" idx="2"/>
            </p:cNvCxnSpPr>
            <p:nvPr/>
          </p:nvCxnSpPr>
          <p:spPr>
            <a:xfrm flipV="1">
              <a:off x="2833155" y="2536128"/>
              <a:ext cx="1809679" cy="150625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 rot="15645817">
              <a:off x="557401" y="3215113"/>
              <a:ext cx="939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location</a:t>
              </a:r>
              <a:endParaRPr lang="en-US" dirty="0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2808330" y="4483855"/>
              <a:ext cx="288564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725300" y="4163701"/>
              <a:ext cx="7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owner</a:t>
              </a:r>
              <a:endParaRPr lang="en-US" dirty="0"/>
            </a:p>
          </p:txBody>
        </p:sp>
        <p:cxnSp>
          <p:nvCxnSpPr>
            <p:cNvPr id="79" name="Straight Arrow Connector 78"/>
            <p:cNvCxnSpPr>
              <a:stCxn id="4" idx="0"/>
              <a:endCxn id="58" idx="2"/>
            </p:cNvCxnSpPr>
            <p:nvPr/>
          </p:nvCxnSpPr>
          <p:spPr>
            <a:xfrm flipV="1">
              <a:off x="2040125" y="2553421"/>
              <a:ext cx="837299" cy="148896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 flipV="1">
              <a:off x="2683860" y="2633209"/>
              <a:ext cx="157751" cy="15213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2914562" y="2478442"/>
              <a:ext cx="3240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!</a:t>
              </a:r>
              <a:endParaRPr lang="en-US" sz="24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 rot="18159600">
              <a:off x="1923130" y="3119878"/>
              <a:ext cx="70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email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934136" y="4088269"/>
              <a:ext cx="284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!</a:t>
              </a:r>
              <a:endParaRPr lang="en-US" sz="2400" b="1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 flipH="1" flipV="1">
              <a:off x="2433541" y="5767693"/>
              <a:ext cx="1058300" cy="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2448625" y="4747983"/>
              <a:ext cx="0" cy="101112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5083109" y="5767694"/>
              <a:ext cx="1058300" cy="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6126038" y="4756575"/>
              <a:ext cx="0" cy="101112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5317341" y="5437041"/>
              <a:ext cx="614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item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476281" y="5435659"/>
              <a:ext cx="1070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borrower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196333" y="4677600"/>
              <a:ext cx="284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!</a:t>
              </a:r>
              <a:endParaRPr lang="en-US" sz="2400" b="1" dirty="0"/>
            </a:p>
          </p:txBody>
        </p:sp>
        <p:cxnSp>
          <p:nvCxnSpPr>
            <p:cNvPr id="119" name="Straight Connector 118"/>
            <p:cNvCxnSpPr/>
            <p:nvPr/>
          </p:nvCxnSpPr>
          <p:spPr>
            <a:xfrm rot="16200000" flipV="1">
              <a:off x="6126037" y="4837112"/>
              <a:ext cx="0" cy="20017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6200000" flipV="1">
              <a:off x="2439039" y="4837112"/>
              <a:ext cx="0" cy="20017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2539125" y="4677600"/>
              <a:ext cx="284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!</a:t>
              </a:r>
              <a:endParaRPr lang="en-US" sz="2400" b="1" dirty="0"/>
            </a:p>
          </p:txBody>
        </p:sp>
        <p:cxnSp>
          <p:nvCxnSpPr>
            <p:cNvPr id="127" name="Straight Arrow Connector 126"/>
            <p:cNvCxnSpPr>
              <a:endCxn id="56" idx="2"/>
            </p:cNvCxnSpPr>
            <p:nvPr/>
          </p:nvCxnSpPr>
          <p:spPr>
            <a:xfrm flipV="1">
              <a:off x="7187881" y="3259017"/>
              <a:ext cx="992092" cy="77487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8179973" y="3187970"/>
              <a:ext cx="284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!</a:t>
              </a:r>
              <a:endParaRPr lang="en-US" sz="2400" b="1" dirty="0"/>
            </a:p>
          </p:txBody>
        </p:sp>
        <p:sp>
          <p:nvSpPr>
            <p:cNvPr id="131" name="TextBox 130"/>
            <p:cNvSpPr txBox="1"/>
            <p:nvPr/>
          </p:nvSpPr>
          <p:spPr>
            <a:xfrm rot="19298515">
              <a:off x="6894468" y="3427342"/>
              <a:ext cx="123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description</a:t>
              </a:r>
              <a:endParaRPr lang="en-US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7411767" y="2553421"/>
              <a:ext cx="1536411" cy="7055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Description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02301" y="1847825"/>
              <a:ext cx="1536411" cy="7055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109218" y="1847825"/>
              <a:ext cx="1536411" cy="7055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Email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874628" y="1830532"/>
              <a:ext cx="1536411" cy="7055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Notification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22595" y="2482803"/>
              <a:ext cx="3240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!</a:t>
              </a:r>
              <a:endParaRPr lang="en-US" sz="2400" b="1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258772" y="5616639"/>
              <a:ext cx="1536411" cy="7055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Trustability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Arrow Connector 72"/>
            <p:cNvCxnSpPr>
              <a:endCxn id="71" idx="0"/>
            </p:cNvCxnSpPr>
            <p:nvPr/>
          </p:nvCxnSpPr>
          <p:spPr>
            <a:xfrm flipH="1">
              <a:off x="1026978" y="4775808"/>
              <a:ext cx="287628" cy="840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76473" y="5253543"/>
              <a:ext cx="284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!</a:t>
              </a:r>
              <a:endParaRPr lang="en-US" sz="2400" b="1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658863" y="5806373"/>
              <a:ext cx="1536411" cy="7055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Term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5079574" y="6313774"/>
              <a:ext cx="1563988" cy="846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469169" y="5952903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terms</a:t>
              </a:r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 flipV="1">
              <a:off x="6472622" y="6221758"/>
              <a:ext cx="0" cy="19227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80816" y="5826928"/>
              <a:ext cx="284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!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91157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152</Words>
  <Application>Microsoft Macintosh PowerPoint</Application>
  <PresentationFormat>On-screen Show (4:3)</PresentationFormat>
  <Paragraphs>135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ITESM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Romero</dc:creator>
  <cp:lastModifiedBy>Alex Romero</cp:lastModifiedBy>
  <cp:revision>35</cp:revision>
  <dcterms:created xsi:type="dcterms:W3CDTF">2014-10-13T20:18:11Z</dcterms:created>
  <dcterms:modified xsi:type="dcterms:W3CDTF">2014-11-12T05:09:28Z</dcterms:modified>
</cp:coreProperties>
</file>