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20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9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91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2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🎮 Juego del Ahorcado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4820530" cy="3880773"/>
          </a:xfrm>
        </p:spPr>
        <p:txBody>
          <a:bodyPr/>
          <a:lstStyle/>
          <a:p>
            <a:pPr algn="l">
              <a:defRPr sz="2000"/>
            </a:pPr>
            <a:r>
              <a:rPr dirty="0"/>
              <a:t>Proyecto </a:t>
            </a:r>
            <a:r>
              <a:rPr dirty="0" smtClean="0"/>
              <a:t>Final</a:t>
            </a:r>
            <a:endParaRPr dirty="0"/>
          </a:p>
          <a:p>
            <a:pPr algn="l">
              <a:defRPr sz="2000"/>
            </a:pPr>
            <a:r>
              <a:rPr dirty="0" err="1"/>
              <a:t>Autor</a:t>
            </a:r>
            <a:r>
              <a:rPr dirty="0"/>
              <a:t>: Danny Alexander </a:t>
            </a:r>
            <a:r>
              <a:rPr dirty="0" err="1" smtClean="0"/>
              <a:t>Garófalo</a:t>
            </a:r>
            <a:r>
              <a:rPr lang="es-ES" dirty="0" smtClean="0"/>
              <a:t> Criollo</a:t>
            </a:r>
            <a:endParaRPr dirty="0"/>
          </a:p>
          <a:p>
            <a:pPr algn="l">
              <a:defRPr sz="2000"/>
            </a:pPr>
            <a:r>
              <a:rPr dirty="0" err="1"/>
              <a:t>Fecha</a:t>
            </a:r>
            <a:r>
              <a:rPr dirty="0"/>
              <a:t>: 20 de </a:t>
            </a:r>
            <a:r>
              <a:rPr dirty="0" err="1"/>
              <a:t>octubre</a:t>
            </a:r>
            <a:r>
              <a:rPr dirty="0"/>
              <a:t> de 2025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27" y="1930400"/>
            <a:ext cx="3720588" cy="37205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Agradecimientos y 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Agradecimientos:</a:t>
            </a:r>
          </a:p>
          <a:p>
            <a:pPr algn="l">
              <a:defRPr sz="2000"/>
            </a:pPr>
            <a:r>
              <a:t>Gracias al docente y compañeros por su apoyo.</a:t>
            </a:r>
          </a:p>
          <a:p>
            <a:pPr algn="l">
              <a:defRPr sz="2000"/>
            </a:pPr>
            <a:endParaRPr/>
          </a:p>
          <a:p>
            <a:pPr algn="l">
              <a:defRPr sz="2000"/>
            </a:pPr>
            <a:r>
              <a:t>Referencias:</a:t>
            </a:r>
          </a:p>
          <a:p>
            <a:pPr algn="l">
              <a:defRPr sz="2000"/>
            </a:pPr>
            <a:r>
              <a:t>📚 Python 3 Documentation</a:t>
            </a:r>
          </a:p>
          <a:p>
            <a:pPr algn="l">
              <a:defRPr sz="2000"/>
            </a:pPr>
            <a:r>
              <a:t>📚 RAPTOR Visual Programming Tool</a:t>
            </a:r>
          </a:p>
          <a:p>
            <a:pPr algn="l">
              <a:defRPr sz="2000"/>
            </a:pPr>
            <a:r>
              <a:t>📚 GitHub Docs</a:t>
            </a:r>
          </a:p>
          <a:p>
            <a:pPr algn="l">
              <a:defRPr sz="2000"/>
            </a:pPr>
            <a:r>
              <a:t>📚 Material de la asignatura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Juego interactivo en Python donde el usuario adivina una palabra letra por letra antes de quedarse sin intentos.</a:t>
            </a:r>
          </a:p>
          <a:p>
            <a:pPr algn="l">
              <a:defRPr sz="2000"/>
            </a:pPr>
            <a:r>
              <a:t>Integra conocimientos de las 4 unidades de la materia.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defRPr sz="2000"/>
            </a:pPr>
            <a:r>
              <a:rPr dirty="0" err="1"/>
              <a:t>Objetivo</a:t>
            </a:r>
            <a:r>
              <a:rPr dirty="0"/>
              <a:t> general:</a:t>
            </a:r>
          </a:p>
          <a:p>
            <a:pPr algn="l">
              <a:defRPr sz="2000"/>
            </a:pPr>
            <a:r>
              <a:rPr dirty="0" err="1"/>
              <a:t>Desarrollar</a:t>
            </a:r>
            <a:r>
              <a:rPr dirty="0"/>
              <a:t> un </a:t>
            </a:r>
            <a:r>
              <a:rPr dirty="0" err="1"/>
              <a:t>programa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y </a:t>
            </a:r>
            <a:r>
              <a:rPr dirty="0" err="1"/>
              <a:t>documentado</a:t>
            </a:r>
            <a:r>
              <a:rPr dirty="0"/>
              <a:t> </a:t>
            </a:r>
            <a:r>
              <a:rPr dirty="0" err="1"/>
              <a:t>aplicando</a:t>
            </a:r>
            <a:r>
              <a:rPr dirty="0"/>
              <a:t> </a:t>
            </a:r>
            <a:r>
              <a:rPr dirty="0" err="1"/>
              <a:t>conceptos</a:t>
            </a:r>
            <a:r>
              <a:rPr dirty="0"/>
              <a:t> de la </a:t>
            </a:r>
            <a:r>
              <a:rPr dirty="0" err="1"/>
              <a:t>materia</a:t>
            </a:r>
            <a:r>
              <a:rPr dirty="0"/>
              <a:t>.</a:t>
            </a:r>
          </a:p>
          <a:p>
            <a:pPr algn="l">
              <a:defRPr sz="2000"/>
            </a:pPr>
            <a:endParaRPr dirty="0"/>
          </a:p>
          <a:p>
            <a:pPr algn="l">
              <a:defRPr sz="2000"/>
            </a:pPr>
            <a:r>
              <a:rPr dirty="0" err="1"/>
              <a:t>Objetivos</a:t>
            </a:r>
            <a:r>
              <a:rPr dirty="0"/>
              <a:t> </a:t>
            </a:r>
            <a:r>
              <a:rPr dirty="0" err="1"/>
              <a:t>específicos</a:t>
            </a:r>
            <a:r>
              <a:rPr dirty="0"/>
              <a:t>:</a:t>
            </a:r>
          </a:p>
          <a:p>
            <a:pPr algn="l">
              <a:defRPr sz="2000"/>
            </a:pPr>
            <a:r>
              <a:rPr dirty="0"/>
              <a:t>✅ </a:t>
            </a:r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estructuras</a:t>
            </a:r>
            <a:r>
              <a:rPr dirty="0"/>
              <a:t> de control</a:t>
            </a:r>
          </a:p>
          <a:p>
            <a:pPr algn="l">
              <a:defRPr sz="2000"/>
            </a:pPr>
            <a:r>
              <a:rPr dirty="0"/>
              <a:t>✅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diagrama</a:t>
            </a:r>
            <a:r>
              <a:rPr dirty="0"/>
              <a:t> de </a:t>
            </a:r>
            <a:r>
              <a:rPr dirty="0" err="1"/>
              <a:t>flujo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RAPTOR</a:t>
            </a:r>
          </a:p>
          <a:p>
            <a:pPr algn="l">
              <a:defRPr sz="2000"/>
            </a:pPr>
            <a:r>
              <a:rPr dirty="0"/>
              <a:t>✅ </a:t>
            </a:r>
            <a:r>
              <a:rPr dirty="0" err="1"/>
              <a:t>Modularizar</a:t>
            </a:r>
            <a:r>
              <a:rPr dirty="0"/>
              <a:t> </a:t>
            </a:r>
            <a:r>
              <a:rPr dirty="0" err="1"/>
              <a:t>código</a:t>
            </a:r>
            <a:endParaRPr dirty="0"/>
          </a:p>
          <a:p>
            <a:pPr algn="l">
              <a:defRPr sz="2000"/>
            </a:pPr>
            <a:r>
              <a:rPr dirty="0"/>
              <a:t>✅ </a:t>
            </a:r>
            <a:r>
              <a:rPr dirty="0" err="1"/>
              <a:t>Documentar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GitHub</a:t>
            </a:r>
          </a:p>
          <a:p>
            <a:pPr algn="l">
              <a:defRPr sz="2000"/>
            </a:pPr>
            <a:r>
              <a:rPr dirty="0"/>
              <a:t>✅ </a:t>
            </a:r>
            <a:r>
              <a:rPr dirty="0" err="1"/>
              <a:t>Demostrar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video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377" y="3151163"/>
            <a:ext cx="3332274" cy="2495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Relación con la materia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4989343" cy="3880773"/>
          </a:xfrm>
        </p:spPr>
        <p:txBody>
          <a:bodyPr/>
          <a:lstStyle/>
          <a:p>
            <a:pPr algn="l">
              <a:defRPr sz="2000"/>
            </a:pPr>
            <a:r>
              <a:rPr dirty="0" err="1" smtClean="0"/>
              <a:t>Estructuras</a:t>
            </a:r>
            <a:r>
              <a:rPr dirty="0" smtClean="0"/>
              <a:t> </a:t>
            </a:r>
            <a:r>
              <a:rPr dirty="0"/>
              <a:t>de control (if, while)</a:t>
            </a:r>
          </a:p>
          <a:p>
            <a:pPr marL="0" indent="0" algn="l">
              <a:buNone/>
              <a:defRPr sz="2000"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dirty="0" smtClean="0"/>
              <a:t> </a:t>
            </a:r>
            <a:r>
              <a:rPr dirty="0" err="1"/>
              <a:t>Diagramas</a:t>
            </a:r>
            <a:r>
              <a:rPr dirty="0"/>
              <a:t> y </a:t>
            </a:r>
            <a:r>
              <a:rPr dirty="0" err="1"/>
              <a:t>lógica</a:t>
            </a:r>
            <a:r>
              <a:rPr dirty="0"/>
              <a:t> (RAPTOR)</a:t>
            </a:r>
          </a:p>
          <a:p>
            <a:pPr marL="0" indent="0" algn="l">
              <a:buNone/>
              <a:defRPr sz="2000"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dirty="0" smtClean="0"/>
              <a:t> </a:t>
            </a:r>
            <a:r>
              <a:rPr dirty="0" err="1"/>
              <a:t>Funciones</a:t>
            </a:r>
            <a:r>
              <a:rPr dirty="0"/>
              <a:t> y </a:t>
            </a:r>
            <a:r>
              <a:rPr dirty="0" err="1"/>
              <a:t>modularización</a:t>
            </a:r>
            <a:endParaRPr dirty="0"/>
          </a:p>
          <a:p>
            <a:pPr algn="l">
              <a:defRPr sz="2000"/>
            </a:pPr>
            <a:r>
              <a:rPr dirty="0" smtClean="0"/>
              <a:t> </a:t>
            </a:r>
            <a:r>
              <a:rPr dirty="0"/>
              <a:t>Software e </a:t>
            </a:r>
            <a:r>
              <a:rPr dirty="0" err="1"/>
              <a:t>integración</a:t>
            </a:r>
            <a:r>
              <a:rPr dirty="0"/>
              <a:t> (GitHub)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6" y="1305419"/>
            <a:ext cx="3803295" cy="4939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Diseño del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Flujo del juego:</a:t>
            </a:r>
          </a:p>
          <a:p>
            <a:pPr algn="l">
              <a:defRPr sz="2000"/>
            </a:pPr>
            <a:r>
              <a:t>1. Inicio del programa</a:t>
            </a:r>
          </a:p>
          <a:p>
            <a:pPr algn="l">
              <a:defRPr sz="2000"/>
            </a:pPr>
            <a:r>
              <a:t>2. Selección aleatoria de palabra</a:t>
            </a:r>
          </a:p>
          <a:p>
            <a:pPr algn="l">
              <a:defRPr sz="2000"/>
            </a:pPr>
            <a:r>
              <a:t>3. Usuario ingresa letras</a:t>
            </a:r>
          </a:p>
          <a:p>
            <a:pPr algn="l">
              <a:defRPr sz="2000"/>
            </a:pPr>
            <a:r>
              <a:t>4. Validación de aciertos/error</a:t>
            </a:r>
          </a:p>
          <a:p>
            <a:pPr algn="l">
              <a:defRPr sz="2000"/>
            </a:pPr>
            <a:r>
              <a:t>5. Mensaje final: Ganaste / Perdiste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60" y="5002993"/>
            <a:ext cx="4334480" cy="1038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💻 Código y modularización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Funciones principales:</a:t>
            </a:r>
          </a:p>
          <a:p>
            <a:pPr algn="l">
              <a:defRPr sz="2000"/>
            </a:pPr>
            <a:r>
              <a:t>- validar_letra(): comprueba si la letra está en la palabra.</a:t>
            </a:r>
          </a:p>
          <a:p>
            <a:pPr algn="l">
              <a:defRPr sz="2000"/>
            </a:pPr>
            <a:r>
              <a:t>- mostrar_palabra(): actualiza la palabra oculta.</a:t>
            </a:r>
          </a:p>
          <a:p>
            <a:pPr algn="l">
              <a:defRPr sz="2000"/>
            </a:pPr>
            <a:r>
              <a:t>- jugar(): coordina todo el proceso del juego.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Funcionalidades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⭐ Selección aleatoria de palabras</a:t>
            </a:r>
          </a:p>
          <a:p>
            <a:pPr algn="l">
              <a:defRPr sz="2000"/>
            </a:pPr>
            <a:r>
              <a:t>⭐ Conteo de intentos</a:t>
            </a:r>
          </a:p>
          <a:p>
            <a:pPr algn="l">
              <a:defRPr sz="2000"/>
            </a:pPr>
            <a:r>
              <a:t>⭐ Mensajes de acierto o error</a:t>
            </a:r>
          </a:p>
          <a:p>
            <a:pPr algn="l">
              <a:defRPr sz="2000"/>
            </a:pPr>
            <a:r>
              <a:t>⭐ Reinicio automático del juego</a:t>
            </a:r>
          </a:p>
          <a:p>
            <a:pPr algn="l">
              <a:defRPr sz="2000"/>
            </a:pPr>
            <a:r>
              <a:t>⭐ Resultado final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📹 Video demostrativo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Contenido del video:</a:t>
            </a:r>
          </a:p>
          <a:p>
            <a:pPr algn="l">
              <a:defRPr sz="2000"/>
            </a:pPr>
            <a:r>
              <a:t>1. Explicación inicial</a:t>
            </a:r>
          </a:p>
          <a:p>
            <a:pPr algn="l">
              <a:defRPr sz="2000"/>
            </a:pPr>
            <a:r>
              <a:t>2. Ejecución paso a paso</a:t>
            </a:r>
          </a:p>
          <a:p>
            <a:pPr algn="l">
              <a:defRPr sz="2000"/>
            </a:pPr>
            <a:r>
              <a:t>3. Demostración completa del juego</a:t>
            </a:r>
          </a:p>
          <a:p>
            <a:pPr algn="l">
              <a:defRPr sz="2000"/>
            </a:pPr>
            <a:r>
              <a:t>4. Conclusión con aprendizajes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Aprendizajes y 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Aprendí a usar estructuras de control, modularización, GitHub y documentación técnica.</a:t>
            </a:r>
          </a:p>
          <a:p>
            <a:pPr algn="l">
              <a:defRPr sz="2000"/>
            </a:pPr>
            <a:r>
              <a:t>Integré conocimientos teóricos con práctica real.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312</Words>
  <Application>Microsoft Office PowerPoint</Application>
  <PresentationFormat>Presentación en pantalla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🎮 Juego del Ahorcado</vt:lpstr>
      <vt:lpstr>💡 Introducción</vt:lpstr>
      <vt:lpstr>🎯 Objetivos</vt:lpstr>
      <vt:lpstr>🧠 Relación con la materia</vt:lpstr>
      <vt:lpstr>🧩 Diseño del software</vt:lpstr>
      <vt:lpstr>💻 Código y modularización</vt:lpstr>
      <vt:lpstr>⚙️ Funcionalidades principales</vt:lpstr>
      <vt:lpstr>📹 Video demostrativo</vt:lpstr>
      <vt:lpstr>🎓 Aprendizajes y conclusiones</vt:lpstr>
      <vt:lpstr>🙏 Agradecimientos y referencias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🎮 Juego del Ahorcado</dc:title>
  <dc:subject/>
  <dc:creator>SUPER USUARIO</dc:creator>
  <cp:keywords/>
  <dc:description>generated using python-pptx</dc:description>
  <cp:lastModifiedBy>SUPER USUARIO</cp:lastModifiedBy>
  <cp:revision>3</cp:revision>
  <dcterms:created xsi:type="dcterms:W3CDTF">2013-01-27T09:14:16Z</dcterms:created>
  <dcterms:modified xsi:type="dcterms:W3CDTF">2025-10-18T03:13:40Z</dcterms:modified>
  <cp:category/>
</cp:coreProperties>
</file>