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3" r:id="rId10"/>
    <p:sldId id="264" r:id="rId11"/>
    <p:sldId id="261" r:id="rId12"/>
    <p:sldId id="266" r:id="rId13"/>
    <p:sldId id="267" r:id="rId14"/>
    <p:sldId id="26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3C8B4-2C53-4B2C-A1EF-4A83E0465116}" v="53" dt="2019-08-20T05:39:58.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2" d="100"/>
          <a:sy n="72"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lejandro Garzon" userId="257ca403-e532-4c53-9450-34acf9f55b8e" providerId="ADAL" clId="{0673C8B4-2C53-4B2C-A1EF-4A83E0465116}"/>
    <pc:docChg chg="undo custSel addSld delSld modSld sldOrd">
      <pc:chgData name="Diego Alejandro Garzon" userId="257ca403-e532-4c53-9450-34acf9f55b8e" providerId="ADAL" clId="{0673C8B4-2C53-4B2C-A1EF-4A83E0465116}" dt="2019-08-20T05:42:34.174" v="3331" actId="20577"/>
      <pc:docMkLst>
        <pc:docMk/>
      </pc:docMkLst>
      <pc:sldChg chg="modSp">
        <pc:chgData name="Diego Alejandro Garzon" userId="257ca403-e532-4c53-9450-34acf9f55b8e" providerId="ADAL" clId="{0673C8B4-2C53-4B2C-A1EF-4A83E0465116}" dt="2019-08-20T02:30:30.697" v="300" actId="14100"/>
        <pc:sldMkLst>
          <pc:docMk/>
          <pc:sldMk cId="405058086" sldId="257"/>
        </pc:sldMkLst>
        <pc:spChg chg="mod">
          <ac:chgData name="Diego Alejandro Garzon" userId="257ca403-e532-4c53-9450-34acf9f55b8e" providerId="ADAL" clId="{0673C8B4-2C53-4B2C-A1EF-4A83E0465116}" dt="2019-08-20T02:30:30.697" v="300" actId="14100"/>
          <ac:spMkLst>
            <pc:docMk/>
            <pc:sldMk cId="405058086" sldId="257"/>
            <ac:spMk id="3" creationId="{B89B2F49-E200-4964-BE88-FB8A1811CDA5}"/>
          </ac:spMkLst>
        </pc:spChg>
      </pc:sldChg>
      <pc:sldChg chg="addSp delSp modSp add">
        <pc:chgData name="Diego Alejandro Garzon" userId="257ca403-e532-4c53-9450-34acf9f55b8e" providerId="ADAL" clId="{0673C8B4-2C53-4B2C-A1EF-4A83E0465116}" dt="2019-08-20T04:31:11.274" v="1109" actId="20577"/>
        <pc:sldMkLst>
          <pc:docMk/>
          <pc:sldMk cId="1725652143" sldId="258"/>
        </pc:sldMkLst>
        <pc:spChg chg="del">
          <ac:chgData name="Diego Alejandro Garzon" userId="257ca403-e532-4c53-9450-34acf9f55b8e" providerId="ADAL" clId="{0673C8B4-2C53-4B2C-A1EF-4A83E0465116}" dt="2019-08-20T02:30:43.152" v="302" actId="478"/>
          <ac:spMkLst>
            <pc:docMk/>
            <pc:sldMk cId="1725652143" sldId="258"/>
            <ac:spMk id="3" creationId="{B89B2F49-E200-4964-BE88-FB8A1811CDA5}"/>
          </ac:spMkLst>
        </pc:spChg>
        <pc:spChg chg="add del mod">
          <ac:chgData name="Diego Alejandro Garzon" userId="257ca403-e532-4c53-9450-34acf9f55b8e" providerId="ADAL" clId="{0673C8B4-2C53-4B2C-A1EF-4A83E0465116}" dt="2019-08-20T04:23:14.616" v="762" actId="931"/>
          <ac:spMkLst>
            <pc:docMk/>
            <pc:sldMk cId="1725652143" sldId="258"/>
            <ac:spMk id="5" creationId="{ACFAEA39-B0A0-443B-B26F-F29AD7C595B2}"/>
          </ac:spMkLst>
        </pc:spChg>
        <pc:spChg chg="add mod">
          <ac:chgData name="Diego Alejandro Garzon" userId="257ca403-e532-4c53-9450-34acf9f55b8e" providerId="ADAL" clId="{0673C8B4-2C53-4B2C-A1EF-4A83E0465116}" dt="2019-08-20T04:31:11.274" v="1109" actId="20577"/>
          <ac:spMkLst>
            <pc:docMk/>
            <pc:sldMk cId="1725652143" sldId="258"/>
            <ac:spMk id="8" creationId="{24230D55-9621-4274-BE75-38E4B91ED3A5}"/>
          </ac:spMkLst>
        </pc:spChg>
        <pc:picChg chg="add mod">
          <ac:chgData name="Diego Alejandro Garzon" userId="257ca403-e532-4c53-9450-34acf9f55b8e" providerId="ADAL" clId="{0673C8B4-2C53-4B2C-A1EF-4A83E0465116}" dt="2019-08-20T04:23:31.552" v="767" actId="14100"/>
          <ac:picMkLst>
            <pc:docMk/>
            <pc:sldMk cId="1725652143" sldId="258"/>
            <ac:picMk id="7" creationId="{5EE1F6C1-7694-403F-BE36-37FDF2C55FE0}"/>
          </ac:picMkLst>
        </pc:picChg>
      </pc:sldChg>
      <pc:sldChg chg="addSp modSp add">
        <pc:chgData name="Diego Alejandro Garzon" userId="257ca403-e532-4c53-9450-34acf9f55b8e" providerId="ADAL" clId="{0673C8B4-2C53-4B2C-A1EF-4A83E0465116}" dt="2019-08-20T04:37:23.748" v="1307" actId="20577"/>
        <pc:sldMkLst>
          <pc:docMk/>
          <pc:sldMk cId="2725985336" sldId="259"/>
        </pc:sldMkLst>
        <pc:spChg chg="mod">
          <ac:chgData name="Diego Alejandro Garzon" userId="257ca403-e532-4c53-9450-34acf9f55b8e" providerId="ADAL" clId="{0673C8B4-2C53-4B2C-A1EF-4A83E0465116}" dt="2019-08-20T04:37:23.748" v="1307" actId="20577"/>
          <ac:spMkLst>
            <pc:docMk/>
            <pc:sldMk cId="2725985336" sldId="259"/>
            <ac:spMk id="5" creationId="{ACFAEA39-B0A0-443B-B26F-F29AD7C595B2}"/>
          </ac:spMkLst>
        </pc:spChg>
        <pc:spChg chg="add mod">
          <ac:chgData name="Diego Alejandro Garzon" userId="257ca403-e532-4c53-9450-34acf9f55b8e" providerId="ADAL" clId="{0673C8B4-2C53-4B2C-A1EF-4A83E0465116}" dt="2019-08-20T04:36:06.390" v="1208" actId="1035"/>
          <ac:spMkLst>
            <pc:docMk/>
            <pc:sldMk cId="2725985336" sldId="259"/>
            <ac:spMk id="10" creationId="{2449ADF5-0820-4B2B-B063-4DFE33808375}"/>
          </ac:spMkLst>
        </pc:spChg>
        <pc:spChg chg="add mod">
          <ac:chgData name="Diego Alejandro Garzon" userId="257ca403-e532-4c53-9450-34acf9f55b8e" providerId="ADAL" clId="{0673C8B4-2C53-4B2C-A1EF-4A83E0465116}" dt="2019-08-20T04:36:11.150" v="1226" actId="1036"/>
          <ac:spMkLst>
            <pc:docMk/>
            <pc:sldMk cId="2725985336" sldId="259"/>
            <ac:spMk id="11" creationId="{E2292205-B110-4BD9-A351-28AB5972ED17}"/>
          </ac:spMkLst>
        </pc:spChg>
        <pc:spChg chg="add mod">
          <ac:chgData name="Diego Alejandro Garzon" userId="257ca403-e532-4c53-9450-34acf9f55b8e" providerId="ADAL" clId="{0673C8B4-2C53-4B2C-A1EF-4A83E0465116}" dt="2019-08-20T04:36:18.029" v="1240" actId="1076"/>
          <ac:spMkLst>
            <pc:docMk/>
            <pc:sldMk cId="2725985336" sldId="259"/>
            <ac:spMk id="12" creationId="{CFB8359A-E006-4173-8B67-2C1CA441D8D8}"/>
          </ac:spMkLst>
        </pc:spChg>
        <pc:spChg chg="add mod">
          <ac:chgData name="Diego Alejandro Garzon" userId="257ca403-e532-4c53-9450-34acf9f55b8e" providerId="ADAL" clId="{0673C8B4-2C53-4B2C-A1EF-4A83E0465116}" dt="2019-08-20T04:36:53.844" v="1254" actId="1076"/>
          <ac:spMkLst>
            <pc:docMk/>
            <pc:sldMk cId="2725985336" sldId="259"/>
            <ac:spMk id="15" creationId="{9CD9A537-E860-4C88-8DF6-BC5A58641C9F}"/>
          </ac:spMkLst>
        </pc:spChg>
        <pc:picChg chg="add mod">
          <ac:chgData name="Diego Alejandro Garzon" userId="257ca403-e532-4c53-9450-34acf9f55b8e" providerId="ADAL" clId="{0673C8B4-2C53-4B2C-A1EF-4A83E0465116}" dt="2019-08-20T04:36:06.390" v="1208" actId="1035"/>
          <ac:picMkLst>
            <pc:docMk/>
            <pc:sldMk cId="2725985336" sldId="259"/>
            <ac:picMk id="4" creationId="{B640D13F-D009-48B8-A22E-720CBED44185}"/>
          </ac:picMkLst>
        </pc:picChg>
        <pc:picChg chg="add mod">
          <ac:chgData name="Diego Alejandro Garzon" userId="257ca403-e532-4c53-9450-34acf9f55b8e" providerId="ADAL" clId="{0673C8B4-2C53-4B2C-A1EF-4A83E0465116}" dt="2019-08-20T04:36:11.150" v="1226" actId="1036"/>
          <ac:picMkLst>
            <pc:docMk/>
            <pc:sldMk cId="2725985336" sldId="259"/>
            <ac:picMk id="7" creationId="{661459E8-EC86-4791-A19E-7736D70EE239}"/>
          </ac:picMkLst>
        </pc:picChg>
        <pc:picChg chg="add mod">
          <ac:chgData name="Diego Alejandro Garzon" userId="257ca403-e532-4c53-9450-34acf9f55b8e" providerId="ADAL" clId="{0673C8B4-2C53-4B2C-A1EF-4A83E0465116}" dt="2019-08-20T04:36:18.029" v="1240" actId="1076"/>
          <ac:picMkLst>
            <pc:docMk/>
            <pc:sldMk cId="2725985336" sldId="259"/>
            <ac:picMk id="9" creationId="{C1600FD2-A599-4F9F-BB2B-D5B12F5D5F71}"/>
          </ac:picMkLst>
        </pc:picChg>
        <pc:picChg chg="add mod">
          <ac:chgData name="Diego Alejandro Garzon" userId="257ca403-e532-4c53-9450-34acf9f55b8e" providerId="ADAL" clId="{0673C8B4-2C53-4B2C-A1EF-4A83E0465116}" dt="2019-08-20T04:36:34.426" v="1252" actId="1076"/>
          <ac:picMkLst>
            <pc:docMk/>
            <pc:sldMk cId="2725985336" sldId="259"/>
            <ac:picMk id="14" creationId="{2C51AC46-C2B1-47EB-9DB8-EF19B7253741}"/>
          </ac:picMkLst>
        </pc:picChg>
      </pc:sldChg>
      <pc:sldChg chg="addSp modSp add del">
        <pc:chgData name="Diego Alejandro Garzon" userId="257ca403-e532-4c53-9450-34acf9f55b8e" providerId="ADAL" clId="{0673C8B4-2C53-4B2C-A1EF-4A83E0465116}" dt="2019-08-20T04:39:20.148" v="1355" actId="2696"/>
        <pc:sldMkLst>
          <pc:docMk/>
          <pc:sldMk cId="105691067" sldId="260"/>
        </pc:sldMkLst>
        <pc:spChg chg="mod">
          <ac:chgData name="Diego Alejandro Garzon" userId="257ca403-e532-4c53-9450-34acf9f55b8e" providerId="ADAL" clId="{0673C8B4-2C53-4B2C-A1EF-4A83E0465116}" dt="2019-08-20T02:39:52.806" v="497" actId="313"/>
          <ac:spMkLst>
            <pc:docMk/>
            <pc:sldMk cId="105691067" sldId="260"/>
            <ac:spMk id="5" creationId="{ACFAEA39-B0A0-443B-B26F-F29AD7C595B2}"/>
          </ac:spMkLst>
        </pc:spChg>
        <pc:spChg chg="add mod">
          <ac:chgData name="Diego Alejandro Garzon" userId="257ca403-e532-4c53-9450-34acf9f55b8e" providerId="ADAL" clId="{0673C8B4-2C53-4B2C-A1EF-4A83E0465116}" dt="2019-08-20T04:38:18.186" v="1318" actId="20577"/>
          <ac:spMkLst>
            <pc:docMk/>
            <pc:sldMk cId="105691067" sldId="260"/>
            <ac:spMk id="12" creationId="{6AA7728F-3EBA-4597-BEB7-7F49D789255A}"/>
          </ac:spMkLst>
        </pc:spChg>
        <pc:spChg chg="add mod">
          <ac:chgData name="Diego Alejandro Garzon" userId="257ca403-e532-4c53-9450-34acf9f55b8e" providerId="ADAL" clId="{0673C8B4-2C53-4B2C-A1EF-4A83E0465116}" dt="2019-08-20T04:38:29.994" v="1338" actId="6549"/>
          <ac:spMkLst>
            <pc:docMk/>
            <pc:sldMk cId="105691067" sldId="260"/>
            <ac:spMk id="13" creationId="{60DA2244-D6BC-4E10-90D4-CBC034FD234E}"/>
          </ac:spMkLst>
        </pc:spChg>
        <pc:spChg chg="add mod">
          <ac:chgData name="Diego Alejandro Garzon" userId="257ca403-e532-4c53-9450-34acf9f55b8e" providerId="ADAL" clId="{0673C8B4-2C53-4B2C-A1EF-4A83E0465116}" dt="2019-08-20T04:38:36.474" v="1344" actId="20577"/>
          <ac:spMkLst>
            <pc:docMk/>
            <pc:sldMk cId="105691067" sldId="260"/>
            <ac:spMk id="14" creationId="{6148DBC0-D406-43A6-9DC5-CC7A6725AE65}"/>
          </ac:spMkLst>
        </pc:spChg>
        <pc:spChg chg="add mod">
          <ac:chgData name="Diego Alejandro Garzon" userId="257ca403-e532-4c53-9450-34acf9f55b8e" providerId="ADAL" clId="{0673C8B4-2C53-4B2C-A1EF-4A83E0465116}" dt="2019-08-20T04:38:44.761" v="1353" actId="20577"/>
          <ac:spMkLst>
            <pc:docMk/>
            <pc:sldMk cId="105691067" sldId="260"/>
            <ac:spMk id="15" creationId="{685A7BDC-D163-47D5-B844-4411DEBB521D}"/>
          </ac:spMkLst>
        </pc:spChg>
        <pc:picChg chg="add mod">
          <ac:chgData name="Diego Alejandro Garzon" userId="257ca403-e532-4c53-9450-34acf9f55b8e" providerId="ADAL" clId="{0673C8B4-2C53-4B2C-A1EF-4A83E0465116}" dt="2019-08-20T04:38:09.333" v="1314" actId="408"/>
          <ac:picMkLst>
            <pc:docMk/>
            <pc:sldMk cId="105691067" sldId="260"/>
            <ac:picMk id="4" creationId="{77158A76-20B4-4A8A-9534-4EDA9A69AA01}"/>
          </ac:picMkLst>
        </pc:picChg>
        <pc:picChg chg="add mod">
          <ac:chgData name="Diego Alejandro Garzon" userId="257ca403-e532-4c53-9450-34acf9f55b8e" providerId="ADAL" clId="{0673C8B4-2C53-4B2C-A1EF-4A83E0465116}" dt="2019-08-20T04:38:09.333" v="1314" actId="408"/>
          <ac:picMkLst>
            <pc:docMk/>
            <pc:sldMk cId="105691067" sldId="260"/>
            <ac:picMk id="7" creationId="{AAB938ED-32A6-49F1-A41A-8BB6710ECDF9}"/>
          </ac:picMkLst>
        </pc:picChg>
        <pc:picChg chg="add mod">
          <ac:chgData name="Diego Alejandro Garzon" userId="257ca403-e532-4c53-9450-34acf9f55b8e" providerId="ADAL" clId="{0673C8B4-2C53-4B2C-A1EF-4A83E0465116}" dt="2019-08-20T04:38:09.333" v="1314" actId="408"/>
          <ac:picMkLst>
            <pc:docMk/>
            <pc:sldMk cId="105691067" sldId="260"/>
            <ac:picMk id="9" creationId="{3E36B9C4-E7B3-4F15-985F-8DE82A592A8F}"/>
          </ac:picMkLst>
        </pc:picChg>
        <pc:picChg chg="add mod">
          <ac:chgData name="Diego Alejandro Garzon" userId="257ca403-e532-4c53-9450-34acf9f55b8e" providerId="ADAL" clId="{0673C8B4-2C53-4B2C-A1EF-4A83E0465116}" dt="2019-08-20T04:38:09.333" v="1314" actId="408"/>
          <ac:picMkLst>
            <pc:docMk/>
            <pc:sldMk cId="105691067" sldId="260"/>
            <ac:picMk id="11" creationId="{1F105833-55F3-43E5-8459-999F3C74E84A}"/>
          </ac:picMkLst>
        </pc:picChg>
      </pc:sldChg>
      <pc:sldChg chg="addSp delSp modSp add">
        <pc:chgData name="Diego Alejandro Garzon" userId="257ca403-e532-4c53-9450-34acf9f55b8e" providerId="ADAL" clId="{0673C8B4-2C53-4B2C-A1EF-4A83E0465116}" dt="2019-08-20T05:07:09.608" v="1919" actId="20577"/>
        <pc:sldMkLst>
          <pc:docMk/>
          <pc:sldMk cId="561858575" sldId="261"/>
        </pc:sldMkLst>
        <pc:spChg chg="mod">
          <ac:chgData name="Diego Alejandro Garzon" userId="257ca403-e532-4c53-9450-34acf9f55b8e" providerId="ADAL" clId="{0673C8B4-2C53-4B2C-A1EF-4A83E0465116}" dt="2019-08-20T05:07:09.608" v="1919" actId="20577"/>
          <ac:spMkLst>
            <pc:docMk/>
            <pc:sldMk cId="561858575" sldId="261"/>
            <ac:spMk id="5" creationId="{ACFAEA39-B0A0-443B-B26F-F29AD7C595B2}"/>
          </ac:spMkLst>
        </pc:spChg>
        <pc:picChg chg="add del mod modCrop">
          <ac:chgData name="Diego Alejandro Garzon" userId="257ca403-e532-4c53-9450-34acf9f55b8e" providerId="ADAL" clId="{0673C8B4-2C53-4B2C-A1EF-4A83E0465116}" dt="2019-08-20T05:04:13.029" v="1784" actId="478"/>
          <ac:picMkLst>
            <pc:docMk/>
            <pc:sldMk cId="561858575" sldId="261"/>
            <ac:picMk id="4" creationId="{D81713D3-8F04-4932-AFAC-16D009DF9878}"/>
          </ac:picMkLst>
        </pc:picChg>
        <pc:picChg chg="add del mod modCrop">
          <ac:chgData name="Diego Alejandro Garzon" userId="257ca403-e532-4c53-9450-34acf9f55b8e" providerId="ADAL" clId="{0673C8B4-2C53-4B2C-A1EF-4A83E0465116}" dt="2019-08-20T05:04:11.434" v="1783" actId="478"/>
          <ac:picMkLst>
            <pc:docMk/>
            <pc:sldMk cId="561858575" sldId="261"/>
            <ac:picMk id="7" creationId="{5C21F4D5-2B36-4840-8990-FBAE8DE34436}"/>
          </ac:picMkLst>
        </pc:picChg>
        <pc:picChg chg="add del mod modCrop">
          <ac:chgData name="Diego Alejandro Garzon" userId="257ca403-e532-4c53-9450-34acf9f55b8e" providerId="ADAL" clId="{0673C8B4-2C53-4B2C-A1EF-4A83E0465116}" dt="2019-08-20T05:04:14.114" v="1785" actId="478"/>
          <ac:picMkLst>
            <pc:docMk/>
            <pc:sldMk cId="561858575" sldId="261"/>
            <ac:picMk id="9" creationId="{F36CDF45-A204-4DC0-A58F-C145C27A5E80}"/>
          </ac:picMkLst>
        </pc:picChg>
        <pc:picChg chg="add mod">
          <ac:chgData name="Diego Alejandro Garzon" userId="257ca403-e532-4c53-9450-34acf9f55b8e" providerId="ADAL" clId="{0673C8B4-2C53-4B2C-A1EF-4A83E0465116}" dt="2019-08-20T05:04:17.321" v="1787" actId="1076"/>
          <ac:picMkLst>
            <pc:docMk/>
            <pc:sldMk cId="561858575" sldId="261"/>
            <ac:picMk id="10" creationId="{72504A41-1983-42D7-953F-63FF2C090404}"/>
          </ac:picMkLst>
        </pc:picChg>
        <pc:picChg chg="add mod">
          <ac:chgData name="Diego Alejandro Garzon" userId="257ca403-e532-4c53-9450-34acf9f55b8e" providerId="ADAL" clId="{0673C8B4-2C53-4B2C-A1EF-4A83E0465116}" dt="2019-08-20T05:05:04.251" v="1792" actId="1076"/>
          <ac:picMkLst>
            <pc:docMk/>
            <pc:sldMk cId="561858575" sldId="261"/>
            <ac:picMk id="11" creationId="{01C9D706-5E30-45E4-9683-FCC4E720E005}"/>
          </ac:picMkLst>
        </pc:picChg>
      </pc:sldChg>
      <pc:sldChg chg="modSp add del">
        <pc:chgData name="Diego Alejandro Garzon" userId="257ca403-e532-4c53-9450-34acf9f55b8e" providerId="ADAL" clId="{0673C8B4-2C53-4B2C-A1EF-4A83E0465116}" dt="2019-08-20T05:15:15.994" v="2000" actId="2696"/>
        <pc:sldMkLst>
          <pc:docMk/>
          <pc:sldMk cId="3664836893" sldId="262"/>
        </pc:sldMkLst>
        <pc:spChg chg="mod">
          <ac:chgData name="Diego Alejandro Garzon" userId="257ca403-e532-4c53-9450-34acf9f55b8e" providerId="ADAL" clId="{0673C8B4-2C53-4B2C-A1EF-4A83E0465116}" dt="2019-08-20T02:42:47.524" v="761" actId="6549"/>
          <ac:spMkLst>
            <pc:docMk/>
            <pc:sldMk cId="3664836893" sldId="262"/>
            <ac:spMk id="5" creationId="{ACFAEA39-B0A0-443B-B26F-F29AD7C595B2}"/>
          </ac:spMkLst>
        </pc:spChg>
      </pc:sldChg>
      <pc:sldChg chg="addSp delSp modSp add">
        <pc:chgData name="Diego Alejandro Garzon" userId="257ca403-e532-4c53-9450-34acf9f55b8e" providerId="ADAL" clId="{0673C8B4-2C53-4B2C-A1EF-4A83E0465116}" dt="2019-08-20T04:41:40.323" v="1599" actId="20577"/>
        <pc:sldMkLst>
          <pc:docMk/>
          <pc:sldMk cId="3483480318" sldId="263"/>
        </pc:sldMkLst>
        <pc:spChg chg="mod">
          <ac:chgData name="Diego Alejandro Garzon" userId="257ca403-e532-4c53-9450-34acf9f55b8e" providerId="ADAL" clId="{0673C8B4-2C53-4B2C-A1EF-4A83E0465116}" dt="2019-08-20T04:41:40.323" v="1599" actId="20577"/>
          <ac:spMkLst>
            <pc:docMk/>
            <pc:sldMk cId="3483480318" sldId="263"/>
            <ac:spMk id="5" creationId="{ACFAEA39-B0A0-443B-B26F-F29AD7C595B2}"/>
          </ac:spMkLst>
        </pc:spChg>
        <pc:spChg chg="mod">
          <ac:chgData name="Diego Alejandro Garzon" userId="257ca403-e532-4c53-9450-34acf9f55b8e" providerId="ADAL" clId="{0673C8B4-2C53-4B2C-A1EF-4A83E0465116}" dt="2019-08-20T04:41:24.670" v="1550" actId="20577"/>
          <ac:spMkLst>
            <pc:docMk/>
            <pc:sldMk cId="3483480318" sldId="263"/>
            <ac:spMk id="12" creationId="{6AA7728F-3EBA-4597-BEB7-7F49D789255A}"/>
          </ac:spMkLst>
        </pc:spChg>
        <pc:spChg chg="mod">
          <ac:chgData name="Diego Alejandro Garzon" userId="257ca403-e532-4c53-9450-34acf9f55b8e" providerId="ADAL" clId="{0673C8B4-2C53-4B2C-A1EF-4A83E0465116}" dt="2019-08-20T04:41:14.984" v="1543" actId="20577"/>
          <ac:spMkLst>
            <pc:docMk/>
            <pc:sldMk cId="3483480318" sldId="263"/>
            <ac:spMk id="13" creationId="{60DA2244-D6BC-4E10-90D4-CBC034FD234E}"/>
          </ac:spMkLst>
        </pc:spChg>
        <pc:spChg chg="mod">
          <ac:chgData name="Diego Alejandro Garzon" userId="257ca403-e532-4c53-9450-34acf9f55b8e" providerId="ADAL" clId="{0673C8B4-2C53-4B2C-A1EF-4A83E0465116}" dt="2019-08-20T04:41:02.667" v="1533" actId="20577"/>
          <ac:spMkLst>
            <pc:docMk/>
            <pc:sldMk cId="3483480318" sldId="263"/>
            <ac:spMk id="14" creationId="{6148DBC0-D406-43A6-9DC5-CC7A6725AE65}"/>
          </ac:spMkLst>
        </pc:spChg>
        <pc:spChg chg="mod">
          <ac:chgData name="Diego Alejandro Garzon" userId="257ca403-e532-4c53-9450-34acf9f55b8e" providerId="ADAL" clId="{0673C8B4-2C53-4B2C-A1EF-4A83E0465116}" dt="2019-08-20T04:40:49.143" v="1526" actId="20577"/>
          <ac:spMkLst>
            <pc:docMk/>
            <pc:sldMk cId="3483480318" sldId="263"/>
            <ac:spMk id="15" creationId="{685A7BDC-D163-47D5-B844-4411DEBB521D}"/>
          </ac:spMkLst>
        </pc:spChg>
        <pc:picChg chg="add del">
          <ac:chgData name="Diego Alejandro Garzon" userId="257ca403-e532-4c53-9450-34acf9f55b8e" providerId="ADAL" clId="{0673C8B4-2C53-4B2C-A1EF-4A83E0465116}" dt="2019-08-20T04:41:17.264" v="1544" actId="478"/>
          <ac:picMkLst>
            <pc:docMk/>
            <pc:sldMk cId="3483480318" sldId="263"/>
            <ac:picMk id="4" creationId="{77158A76-20B4-4A8A-9534-4EDA9A69AA01}"/>
          </ac:picMkLst>
        </pc:picChg>
        <pc:picChg chg="add mod">
          <ac:chgData name="Diego Alejandro Garzon" userId="257ca403-e532-4c53-9450-34acf9f55b8e" providerId="ADAL" clId="{0673C8B4-2C53-4B2C-A1EF-4A83E0465116}" dt="2019-08-20T04:41:21.626" v="1545" actId="1076"/>
          <ac:picMkLst>
            <pc:docMk/>
            <pc:sldMk cId="3483480318" sldId="263"/>
            <ac:picMk id="6" creationId="{3C810E9E-519F-48D1-BF8F-79C1C651647B}"/>
          </ac:picMkLst>
        </pc:picChg>
        <pc:picChg chg="add del">
          <ac:chgData name="Diego Alejandro Garzon" userId="257ca403-e532-4c53-9450-34acf9f55b8e" providerId="ADAL" clId="{0673C8B4-2C53-4B2C-A1EF-4A83E0465116}" dt="2019-08-20T04:41:06.708" v="1534" actId="478"/>
          <ac:picMkLst>
            <pc:docMk/>
            <pc:sldMk cId="3483480318" sldId="263"/>
            <ac:picMk id="7" creationId="{AAB938ED-32A6-49F1-A41A-8BB6710ECDF9}"/>
          </ac:picMkLst>
        </pc:picChg>
        <pc:picChg chg="add del">
          <ac:chgData name="Diego Alejandro Garzon" userId="257ca403-e532-4c53-9450-34acf9f55b8e" providerId="ADAL" clId="{0673C8B4-2C53-4B2C-A1EF-4A83E0465116}" dt="2019-08-20T04:40:52.252" v="1527" actId="478"/>
          <ac:picMkLst>
            <pc:docMk/>
            <pc:sldMk cId="3483480318" sldId="263"/>
            <ac:picMk id="9" creationId="{3E36B9C4-E7B3-4F15-985F-8DE82A592A8F}"/>
          </ac:picMkLst>
        </pc:picChg>
        <pc:picChg chg="add mod">
          <ac:chgData name="Diego Alejandro Garzon" userId="257ca403-e532-4c53-9450-34acf9f55b8e" providerId="ADAL" clId="{0673C8B4-2C53-4B2C-A1EF-4A83E0465116}" dt="2019-08-20T04:41:10.632" v="1535" actId="1076"/>
          <ac:picMkLst>
            <pc:docMk/>
            <pc:sldMk cId="3483480318" sldId="263"/>
            <ac:picMk id="10" creationId="{0F242B4C-1620-43C1-98DA-2F05D6284A9F}"/>
          </ac:picMkLst>
        </pc:picChg>
        <pc:picChg chg="del">
          <ac:chgData name="Diego Alejandro Garzon" userId="257ca403-e532-4c53-9450-34acf9f55b8e" providerId="ADAL" clId="{0673C8B4-2C53-4B2C-A1EF-4A83E0465116}" dt="2019-08-20T04:40:40.611" v="1520" actId="478"/>
          <ac:picMkLst>
            <pc:docMk/>
            <pc:sldMk cId="3483480318" sldId="263"/>
            <ac:picMk id="11" creationId="{1F105833-55F3-43E5-8459-999F3C74E84A}"/>
          </ac:picMkLst>
        </pc:picChg>
        <pc:picChg chg="add mod">
          <ac:chgData name="Diego Alejandro Garzon" userId="257ca403-e532-4c53-9450-34acf9f55b8e" providerId="ADAL" clId="{0673C8B4-2C53-4B2C-A1EF-4A83E0465116}" dt="2019-08-20T04:40:59.352" v="1528" actId="1076"/>
          <ac:picMkLst>
            <pc:docMk/>
            <pc:sldMk cId="3483480318" sldId="263"/>
            <ac:picMk id="17" creationId="{6C787E14-1270-4724-9F0B-9D9736FED457}"/>
          </ac:picMkLst>
        </pc:picChg>
        <pc:picChg chg="add mod">
          <ac:chgData name="Diego Alejandro Garzon" userId="257ca403-e532-4c53-9450-34acf9f55b8e" providerId="ADAL" clId="{0673C8B4-2C53-4B2C-A1EF-4A83E0465116}" dt="2019-08-20T04:40:45.123" v="1521" actId="1076"/>
          <ac:picMkLst>
            <pc:docMk/>
            <pc:sldMk cId="3483480318" sldId="263"/>
            <ac:picMk id="19" creationId="{E2402AE9-E580-46B9-8E33-0A3312575FEA}"/>
          </ac:picMkLst>
        </pc:picChg>
      </pc:sldChg>
      <pc:sldChg chg="addSp delSp modSp add ord">
        <pc:chgData name="Diego Alejandro Garzon" userId="257ca403-e532-4c53-9450-34acf9f55b8e" providerId="ADAL" clId="{0673C8B4-2C53-4B2C-A1EF-4A83E0465116}" dt="2019-08-20T05:06:10.580" v="1800" actId="1076"/>
        <pc:sldMkLst>
          <pc:docMk/>
          <pc:sldMk cId="1274153255" sldId="264"/>
        </pc:sldMkLst>
        <pc:spChg chg="mod">
          <ac:chgData name="Diego Alejandro Garzon" userId="257ca403-e532-4c53-9450-34acf9f55b8e" providerId="ADAL" clId="{0673C8B4-2C53-4B2C-A1EF-4A83E0465116}" dt="2019-08-20T05:03:34.815" v="1776" actId="20577"/>
          <ac:spMkLst>
            <pc:docMk/>
            <pc:sldMk cId="1274153255" sldId="264"/>
            <ac:spMk id="5" creationId="{ACFAEA39-B0A0-443B-B26F-F29AD7C595B2}"/>
          </ac:spMkLst>
        </pc:spChg>
        <pc:picChg chg="add del mod">
          <ac:chgData name="Diego Alejandro Garzon" userId="257ca403-e532-4c53-9450-34acf9f55b8e" providerId="ADAL" clId="{0673C8B4-2C53-4B2C-A1EF-4A83E0465116}" dt="2019-08-20T05:04:09.517" v="1782"/>
          <ac:picMkLst>
            <pc:docMk/>
            <pc:sldMk cId="1274153255" sldId="264"/>
            <ac:picMk id="3" creationId="{2A848A04-075B-4365-A396-0072A75409A7}"/>
          </ac:picMkLst>
        </pc:picChg>
        <pc:picChg chg="del">
          <ac:chgData name="Diego Alejandro Garzon" userId="257ca403-e532-4c53-9450-34acf9f55b8e" providerId="ADAL" clId="{0673C8B4-2C53-4B2C-A1EF-4A83E0465116}" dt="2019-08-20T04:58:16.789" v="1739" actId="478"/>
          <ac:picMkLst>
            <pc:docMk/>
            <pc:sldMk cId="1274153255" sldId="264"/>
            <ac:picMk id="4" creationId="{D81713D3-8F04-4932-AFAC-16D009DF9878}"/>
          </ac:picMkLst>
        </pc:picChg>
        <pc:picChg chg="add mod">
          <ac:chgData name="Diego Alejandro Garzon" userId="257ca403-e532-4c53-9450-34acf9f55b8e" providerId="ADAL" clId="{0673C8B4-2C53-4B2C-A1EF-4A83E0465116}" dt="2019-08-20T05:06:07.832" v="1799" actId="1076"/>
          <ac:picMkLst>
            <pc:docMk/>
            <pc:sldMk cId="1274153255" sldId="264"/>
            <ac:picMk id="6" creationId="{CABF66DD-2C2F-43E8-96AF-758984740FC7}"/>
          </ac:picMkLst>
        </pc:picChg>
        <pc:picChg chg="del mod">
          <ac:chgData name="Diego Alejandro Garzon" userId="257ca403-e532-4c53-9450-34acf9f55b8e" providerId="ADAL" clId="{0673C8B4-2C53-4B2C-A1EF-4A83E0465116}" dt="2019-08-20T04:58:15.728" v="1738" actId="478"/>
          <ac:picMkLst>
            <pc:docMk/>
            <pc:sldMk cId="1274153255" sldId="264"/>
            <ac:picMk id="7" creationId="{5C21F4D5-2B36-4840-8990-FBAE8DE34436}"/>
          </ac:picMkLst>
        </pc:picChg>
        <pc:picChg chg="add mod">
          <ac:chgData name="Diego Alejandro Garzon" userId="257ca403-e532-4c53-9450-34acf9f55b8e" providerId="ADAL" clId="{0673C8B4-2C53-4B2C-A1EF-4A83E0465116}" dt="2019-08-20T05:06:10.580" v="1800" actId="1076"/>
          <ac:picMkLst>
            <pc:docMk/>
            <pc:sldMk cId="1274153255" sldId="264"/>
            <ac:picMk id="8" creationId="{32F2F7F9-793A-4BAC-B927-D42A584F6AB1}"/>
          </ac:picMkLst>
        </pc:picChg>
        <pc:picChg chg="del">
          <ac:chgData name="Diego Alejandro Garzon" userId="257ca403-e532-4c53-9450-34acf9f55b8e" providerId="ADAL" clId="{0673C8B4-2C53-4B2C-A1EF-4A83E0465116}" dt="2019-08-20T04:58:17.899" v="1740" actId="478"/>
          <ac:picMkLst>
            <pc:docMk/>
            <pc:sldMk cId="1274153255" sldId="264"/>
            <ac:picMk id="9" creationId="{F36CDF45-A204-4DC0-A58F-C145C27A5E80}"/>
          </ac:picMkLst>
        </pc:picChg>
      </pc:sldChg>
      <pc:sldChg chg="modSp add">
        <pc:chgData name="Diego Alejandro Garzon" userId="257ca403-e532-4c53-9450-34acf9f55b8e" providerId="ADAL" clId="{0673C8B4-2C53-4B2C-A1EF-4A83E0465116}" dt="2019-08-20T05:29:56.867" v="2724" actId="20577"/>
        <pc:sldMkLst>
          <pc:docMk/>
          <pc:sldMk cId="171798898" sldId="265"/>
        </pc:sldMkLst>
        <pc:spChg chg="mod">
          <ac:chgData name="Diego Alejandro Garzon" userId="257ca403-e532-4c53-9450-34acf9f55b8e" providerId="ADAL" clId="{0673C8B4-2C53-4B2C-A1EF-4A83E0465116}" dt="2019-08-20T05:13:54.462" v="1941" actId="20577"/>
          <ac:spMkLst>
            <pc:docMk/>
            <pc:sldMk cId="171798898" sldId="265"/>
            <ac:spMk id="2" creationId="{76FC2197-4FAF-46F0-9B1F-1CAB15126650}"/>
          </ac:spMkLst>
        </pc:spChg>
        <pc:spChg chg="mod">
          <ac:chgData name="Diego Alejandro Garzon" userId="257ca403-e532-4c53-9450-34acf9f55b8e" providerId="ADAL" clId="{0673C8B4-2C53-4B2C-A1EF-4A83E0465116}" dt="2019-08-20T05:29:56.867" v="2724" actId="20577"/>
          <ac:spMkLst>
            <pc:docMk/>
            <pc:sldMk cId="171798898" sldId="265"/>
            <ac:spMk id="5" creationId="{ACFAEA39-B0A0-443B-B26F-F29AD7C595B2}"/>
          </ac:spMkLst>
        </pc:spChg>
      </pc:sldChg>
      <pc:sldChg chg="modSp add ord">
        <pc:chgData name="Diego Alejandro Garzon" userId="257ca403-e532-4c53-9450-34acf9f55b8e" providerId="ADAL" clId="{0673C8B4-2C53-4B2C-A1EF-4A83E0465116}" dt="2019-08-20T05:28:51.871" v="2722" actId="20577"/>
        <pc:sldMkLst>
          <pc:docMk/>
          <pc:sldMk cId="1241698870" sldId="266"/>
        </pc:sldMkLst>
        <pc:spChg chg="mod">
          <ac:chgData name="Diego Alejandro Garzon" userId="257ca403-e532-4c53-9450-34acf9f55b8e" providerId="ADAL" clId="{0673C8B4-2C53-4B2C-A1EF-4A83E0465116}" dt="2019-08-20T05:15:31.972" v="2019" actId="20577"/>
          <ac:spMkLst>
            <pc:docMk/>
            <pc:sldMk cId="1241698870" sldId="266"/>
            <ac:spMk id="2" creationId="{76FC2197-4FAF-46F0-9B1F-1CAB15126650}"/>
          </ac:spMkLst>
        </pc:spChg>
        <pc:spChg chg="mod">
          <ac:chgData name="Diego Alejandro Garzon" userId="257ca403-e532-4c53-9450-34acf9f55b8e" providerId="ADAL" clId="{0673C8B4-2C53-4B2C-A1EF-4A83E0465116}" dt="2019-08-20T05:28:51.871" v="2722" actId="20577"/>
          <ac:spMkLst>
            <pc:docMk/>
            <pc:sldMk cId="1241698870" sldId="266"/>
            <ac:spMk id="5" creationId="{ACFAEA39-B0A0-443B-B26F-F29AD7C595B2}"/>
          </ac:spMkLst>
        </pc:spChg>
      </pc:sldChg>
      <pc:sldChg chg="addSp delSp modSp add">
        <pc:chgData name="Diego Alejandro Garzon" userId="257ca403-e532-4c53-9450-34acf9f55b8e" providerId="ADAL" clId="{0673C8B4-2C53-4B2C-A1EF-4A83E0465116}" dt="2019-08-20T05:39:17.802" v="2863" actId="1076"/>
        <pc:sldMkLst>
          <pc:docMk/>
          <pc:sldMk cId="3041653430" sldId="267"/>
        </pc:sldMkLst>
        <pc:spChg chg="mod">
          <ac:chgData name="Diego Alejandro Garzon" userId="257ca403-e532-4c53-9450-34acf9f55b8e" providerId="ADAL" clId="{0673C8B4-2C53-4B2C-A1EF-4A83E0465116}" dt="2019-08-20T05:32:01.015" v="2750" actId="20577"/>
          <ac:spMkLst>
            <pc:docMk/>
            <pc:sldMk cId="3041653430" sldId="267"/>
            <ac:spMk id="2" creationId="{76FC2197-4FAF-46F0-9B1F-1CAB15126650}"/>
          </ac:spMkLst>
        </pc:spChg>
        <pc:spChg chg="add del mod">
          <ac:chgData name="Diego Alejandro Garzon" userId="257ca403-e532-4c53-9450-34acf9f55b8e" providerId="ADAL" clId="{0673C8B4-2C53-4B2C-A1EF-4A83E0465116}" dt="2019-08-20T05:31:40.126" v="2727"/>
          <ac:spMkLst>
            <pc:docMk/>
            <pc:sldMk cId="3041653430" sldId="267"/>
            <ac:spMk id="4" creationId="{8F38736A-AE8A-4F0C-AFF8-51FF381AEBD1}"/>
          </ac:spMkLst>
        </pc:spChg>
        <pc:spChg chg="del">
          <ac:chgData name="Diego Alejandro Garzon" userId="257ca403-e532-4c53-9450-34acf9f55b8e" providerId="ADAL" clId="{0673C8B4-2C53-4B2C-A1EF-4A83E0465116}" dt="2019-08-20T05:31:33.035" v="2726" actId="478"/>
          <ac:spMkLst>
            <pc:docMk/>
            <pc:sldMk cId="3041653430" sldId="267"/>
            <ac:spMk id="5" creationId="{ACFAEA39-B0A0-443B-B26F-F29AD7C595B2}"/>
          </ac:spMkLst>
        </pc:spChg>
        <pc:spChg chg="add mod">
          <ac:chgData name="Diego Alejandro Garzon" userId="257ca403-e532-4c53-9450-34acf9f55b8e" providerId="ADAL" clId="{0673C8B4-2C53-4B2C-A1EF-4A83E0465116}" dt="2019-08-20T05:32:24.713" v="2770" actId="14100"/>
          <ac:spMkLst>
            <pc:docMk/>
            <pc:sldMk cId="3041653430" sldId="267"/>
            <ac:spMk id="8" creationId="{669265DF-0067-4EBB-8441-5B2CE1068677}"/>
          </ac:spMkLst>
        </pc:spChg>
        <pc:spChg chg="add mod">
          <ac:chgData name="Diego Alejandro Garzon" userId="257ca403-e532-4c53-9450-34acf9f55b8e" providerId="ADAL" clId="{0673C8B4-2C53-4B2C-A1EF-4A83E0465116}" dt="2019-08-20T05:36:47.909" v="2829" actId="1076"/>
          <ac:spMkLst>
            <pc:docMk/>
            <pc:sldMk cId="3041653430" sldId="267"/>
            <ac:spMk id="13" creationId="{98ED4FC8-5EE8-4AE2-A99B-5EC5136E3119}"/>
          </ac:spMkLst>
        </pc:spChg>
        <pc:spChg chg="add mod">
          <ac:chgData name="Diego Alejandro Garzon" userId="257ca403-e532-4c53-9450-34acf9f55b8e" providerId="ADAL" clId="{0673C8B4-2C53-4B2C-A1EF-4A83E0465116}" dt="2019-08-20T05:37:18.924" v="2859" actId="20577"/>
          <ac:spMkLst>
            <pc:docMk/>
            <pc:sldMk cId="3041653430" sldId="267"/>
            <ac:spMk id="14" creationId="{D980A353-6ECB-4A81-924D-34BBFBF9E95A}"/>
          </ac:spMkLst>
        </pc:spChg>
        <pc:spChg chg="add mod">
          <ac:chgData name="Diego Alejandro Garzon" userId="257ca403-e532-4c53-9450-34acf9f55b8e" providerId="ADAL" clId="{0673C8B4-2C53-4B2C-A1EF-4A83E0465116}" dt="2019-08-20T05:37:08.575" v="2834" actId="20577"/>
          <ac:spMkLst>
            <pc:docMk/>
            <pc:sldMk cId="3041653430" sldId="267"/>
            <ac:spMk id="15" creationId="{4EACC6F9-3E9C-46FE-8F47-21AA70195088}"/>
          </ac:spMkLst>
        </pc:spChg>
        <pc:graphicFrameChg chg="del">
          <ac:chgData name="Diego Alejandro Garzon" userId="257ca403-e532-4c53-9450-34acf9f55b8e" providerId="ADAL" clId="{0673C8B4-2C53-4B2C-A1EF-4A83E0465116}" dt="2019-08-20T05:35:15.144" v="2777" actId="478"/>
          <ac:graphicFrameMkLst>
            <pc:docMk/>
            <pc:sldMk cId="3041653430" sldId="267"/>
            <ac:graphicFrameMk id="11" creationId="{B694119B-6E16-475D-8376-452062777A7E}"/>
          </ac:graphicFrameMkLst>
        </pc:graphicFrameChg>
        <pc:graphicFrameChg chg="add del mod">
          <ac:chgData name="Diego Alejandro Garzon" userId="257ca403-e532-4c53-9450-34acf9f55b8e" providerId="ADAL" clId="{0673C8B4-2C53-4B2C-A1EF-4A83E0465116}" dt="2019-08-20T05:35:25.110" v="2779" actId="478"/>
          <ac:graphicFrameMkLst>
            <pc:docMk/>
            <pc:sldMk cId="3041653430" sldId="267"/>
            <ac:graphicFrameMk id="12" creationId="{7083842A-76D0-487A-8F7C-4D2AD431B388}"/>
          </ac:graphicFrameMkLst>
        </pc:graphicFrameChg>
        <pc:graphicFrameChg chg="add del mod">
          <ac:chgData name="Diego Alejandro Garzon" userId="257ca403-e532-4c53-9450-34acf9f55b8e" providerId="ADAL" clId="{0673C8B4-2C53-4B2C-A1EF-4A83E0465116}" dt="2019-08-20T05:37:33.257" v="2861" actId="478"/>
          <ac:graphicFrameMkLst>
            <pc:docMk/>
            <pc:sldMk cId="3041653430" sldId="267"/>
            <ac:graphicFrameMk id="16" creationId="{C7AA2699-DCFA-4CA4-9767-86BA3E929048}"/>
          </ac:graphicFrameMkLst>
        </pc:graphicFrameChg>
        <pc:picChg chg="add mod">
          <ac:chgData name="Diego Alejandro Garzon" userId="257ca403-e532-4c53-9450-34acf9f55b8e" providerId="ADAL" clId="{0673C8B4-2C53-4B2C-A1EF-4A83E0465116}" dt="2019-08-20T05:31:53.506" v="2732" actId="1076"/>
          <ac:picMkLst>
            <pc:docMk/>
            <pc:sldMk cId="3041653430" sldId="267"/>
            <ac:picMk id="7" creationId="{B094EDE6-E2EF-4A49-8103-854DECFF25F6}"/>
          </ac:picMkLst>
        </pc:picChg>
        <pc:picChg chg="add del mod">
          <ac:chgData name="Diego Alejandro Garzon" userId="257ca403-e532-4c53-9450-34acf9f55b8e" providerId="ADAL" clId="{0673C8B4-2C53-4B2C-A1EF-4A83E0465116}" dt="2019-08-20T05:34:29.463" v="2776" actId="478"/>
          <ac:picMkLst>
            <pc:docMk/>
            <pc:sldMk cId="3041653430" sldId="267"/>
            <ac:picMk id="10" creationId="{BAC1A551-AAEC-45FF-BBC3-E31484FB0174}"/>
          </ac:picMkLst>
        </pc:picChg>
        <pc:picChg chg="add mod">
          <ac:chgData name="Diego Alejandro Garzon" userId="257ca403-e532-4c53-9450-34acf9f55b8e" providerId="ADAL" clId="{0673C8B4-2C53-4B2C-A1EF-4A83E0465116}" dt="2019-08-20T05:39:17.802" v="2863" actId="1076"/>
          <ac:picMkLst>
            <pc:docMk/>
            <pc:sldMk cId="3041653430" sldId="267"/>
            <ac:picMk id="17" creationId="{8FE97517-632C-40D7-8AA4-324368032600}"/>
          </ac:picMkLst>
        </pc:picChg>
      </pc:sldChg>
      <pc:sldChg chg="modSp add del">
        <pc:chgData name="Diego Alejandro Garzon" userId="257ca403-e532-4c53-9450-34acf9f55b8e" providerId="ADAL" clId="{0673C8B4-2C53-4B2C-A1EF-4A83E0465116}" dt="2019-08-20T05:39:59.749" v="2872" actId="2696"/>
        <pc:sldMkLst>
          <pc:docMk/>
          <pc:sldMk cId="3137662259" sldId="268"/>
        </pc:sldMkLst>
        <pc:spChg chg="mod">
          <ac:chgData name="Diego Alejandro Garzon" userId="257ca403-e532-4c53-9450-34acf9f55b8e" providerId="ADAL" clId="{0673C8B4-2C53-4B2C-A1EF-4A83E0465116}" dt="2019-08-20T05:39:53.462" v="2869" actId="20577"/>
          <ac:spMkLst>
            <pc:docMk/>
            <pc:sldMk cId="3137662259" sldId="268"/>
            <ac:spMk id="2" creationId="{76FC2197-4FAF-46F0-9B1F-1CAB15126650}"/>
          </ac:spMkLst>
        </pc:spChg>
      </pc:sldChg>
      <pc:sldChg chg="modSp add ord">
        <pc:chgData name="Diego Alejandro Garzon" userId="257ca403-e532-4c53-9450-34acf9f55b8e" providerId="ADAL" clId="{0673C8B4-2C53-4B2C-A1EF-4A83E0465116}" dt="2019-08-20T05:42:34.174" v="3331" actId="20577"/>
        <pc:sldMkLst>
          <pc:docMk/>
          <pc:sldMk cId="628964238" sldId="269"/>
        </pc:sldMkLst>
        <pc:spChg chg="mod">
          <ac:chgData name="Diego Alejandro Garzon" userId="257ca403-e532-4c53-9450-34acf9f55b8e" providerId="ADAL" clId="{0673C8B4-2C53-4B2C-A1EF-4A83E0465116}" dt="2019-08-20T05:40:06.105" v="2884" actId="20577"/>
          <ac:spMkLst>
            <pc:docMk/>
            <pc:sldMk cId="628964238" sldId="269"/>
            <ac:spMk id="2" creationId="{76FC2197-4FAF-46F0-9B1F-1CAB15126650}"/>
          </ac:spMkLst>
        </pc:spChg>
        <pc:spChg chg="mod">
          <ac:chgData name="Diego Alejandro Garzon" userId="257ca403-e532-4c53-9450-34acf9f55b8e" providerId="ADAL" clId="{0673C8B4-2C53-4B2C-A1EF-4A83E0465116}" dt="2019-08-20T05:42:34.174" v="3331" actId="20577"/>
          <ac:spMkLst>
            <pc:docMk/>
            <pc:sldMk cId="628964238" sldId="269"/>
            <ac:spMk id="5" creationId="{ACFAEA39-B0A0-443B-B26F-F29AD7C595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agarzon1/Prueba_Tecnic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689D-B110-4670-84C2-ED48D137FCA0}"/>
              </a:ext>
            </a:extLst>
          </p:cNvPr>
          <p:cNvSpPr>
            <a:spLocks noGrp="1"/>
          </p:cNvSpPr>
          <p:nvPr>
            <p:ph type="ctrTitle"/>
          </p:nvPr>
        </p:nvSpPr>
        <p:spPr/>
        <p:txBody>
          <a:bodyPr/>
          <a:lstStyle/>
          <a:p>
            <a:r>
              <a:rPr lang="en-US"/>
              <a:t>Breaking news</a:t>
            </a:r>
          </a:p>
        </p:txBody>
      </p:sp>
      <p:sp>
        <p:nvSpPr>
          <p:cNvPr id="3" name="Subtitle 2">
            <a:extLst>
              <a:ext uri="{FF2B5EF4-FFF2-40B4-BE49-F238E27FC236}">
                <a16:creationId xmlns:a16="http://schemas.microsoft.com/office/drawing/2014/main" id="{5B4976A7-03D9-4A93-AEB2-AD72902CAF40}"/>
              </a:ext>
            </a:extLst>
          </p:cNvPr>
          <p:cNvSpPr>
            <a:spLocks noGrp="1"/>
          </p:cNvSpPr>
          <p:nvPr>
            <p:ph type="subTitle" idx="1"/>
          </p:nvPr>
        </p:nvSpPr>
        <p:spPr/>
        <p:txBody>
          <a:bodyPr/>
          <a:lstStyle/>
          <a:p>
            <a:r>
              <a:rPr lang="en-US" dirty="0"/>
              <a:t>Data analysis of news from 2012-2018</a:t>
            </a:r>
          </a:p>
        </p:txBody>
      </p:sp>
    </p:spTree>
    <p:extLst>
      <p:ext uri="{BB962C8B-B14F-4D97-AF65-F5344CB8AC3E}">
        <p14:creationId xmlns:p14="http://schemas.microsoft.com/office/powerpoint/2010/main" val="319878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Machine learning</a:t>
            </a:r>
          </a:p>
        </p:txBody>
      </p:sp>
      <p:pic>
        <p:nvPicPr>
          <p:cNvPr id="7" name="Content Placeholder 6" descr="A picture containing text, map&#10;&#10;Description automatically generated">
            <a:extLst>
              <a:ext uri="{FF2B5EF4-FFF2-40B4-BE49-F238E27FC236}">
                <a16:creationId xmlns:a16="http://schemas.microsoft.com/office/drawing/2014/main" id="{B094EDE6-E2EF-4A49-8103-854DECFF25F6}"/>
              </a:ext>
            </a:extLst>
          </p:cNvPr>
          <p:cNvPicPr>
            <a:picLocks noGrp="1" noChangeAspect="1"/>
          </p:cNvPicPr>
          <p:nvPr>
            <p:ph idx="1"/>
          </p:nvPr>
        </p:nvPicPr>
        <p:blipFill>
          <a:blip r:embed="rId2"/>
          <a:stretch>
            <a:fillRect/>
          </a:stretch>
        </p:blipFill>
        <p:spPr>
          <a:xfrm>
            <a:off x="810000" y="3004379"/>
            <a:ext cx="5050619" cy="2866334"/>
          </a:xfrm>
        </p:spPr>
      </p:pic>
      <p:sp>
        <p:nvSpPr>
          <p:cNvPr id="8" name="Content Placeholder 4">
            <a:extLst>
              <a:ext uri="{FF2B5EF4-FFF2-40B4-BE49-F238E27FC236}">
                <a16:creationId xmlns:a16="http://schemas.microsoft.com/office/drawing/2014/main" id="{669265DF-0067-4EBB-8441-5B2CE1068677}"/>
              </a:ext>
            </a:extLst>
          </p:cNvPr>
          <p:cNvSpPr txBox="1">
            <a:spLocks/>
          </p:cNvSpPr>
          <p:nvPr/>
        </p:nvSpPr>
        <p:spPr>
          <a:xfrm>
            <a:off x="818712" y="2222288"/>
            <a:ext cx="5050618" cy="7820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400" dirty="0"/>
              <a:t>Random Forest</a:t>
            </a:r>
          </a:p>
        </p:txBody>
      </p:sp>
      <p:sp>
        <p:nvSpPr>
          <p:cNvPr id="13" name="Content Placeholder 4">
            <a:extLst>
              <a:ext uri="{FF2B5EF4-FFF2-40B4-BE49-F238E27FC236}">
                <a16:creationId xmlns:a16="http://schemas.microsoft.com/office/drawing/2014/main" id="{98ED4FC8-5EE8-4AE2-A99B-5EC5136E3119}"/>
              </a:ext>
            </a:extLst>
          </p:cNvPr>
          <p:cNvSpPr txBox="1">
            <a:spLocks/>
          </p:cNvSpPr>
          <p:nvPr/>
        </p:nvSpPr>
        <p:spPr>
          <a:xfrm>
            <a:off x="711886" y="6019766"/>
            <a:ext cx="5264270" cy="7820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400" dirty="0"/>
              <a:t>Accuracy : 0.2 – low training time</a:t>
            </a:r>
          </a:p>
        </p:txBody>
      </p:sp>
      <p:sp>
        <p:nvSpPr>
          <p:cNvPr id="14" name="Content Placeholder 4">
            <a:extLst>
              <a:ext uri="{FF2B5EF4-FFF2-40B4-BE49-F238E27FC236}">
                <a16:creationId xmlns:a16="http://schemas.microsoft.com/office/drawing/2014/main" id="{D980A353-6ECB-4A81-924D-34BBFBF9E95A}"/>
              </a:ext>
            </a:extLst>
          </p:cNvPr>
          <p:cNvSpPr txBox="1">
            <a:spLocks/>
          </p:cNvSpPr>
          <p:nvPr/>
        </p:nvSpPr>
        <p:spPr>
          <a:xfrm>
            <a:off x="6815321" y="2222288"/>
            <a:ext cx="5050618" cy="7820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400" dirty="0"/>
              <a:t>Support vector classifier</a:t>
            </a:r>
          </a:p>
        </p:txBody>
      </p:sp>
      <p:sp>
        <p:nvSpPr>
          <p:cNvPr id="15" name="Content Placeholder 4">
            <a:extLst>
              <a:ext uri="{FF2B5EF4-FFF2-40B4-BE49-F238E27FC236}">
                <a16:creationId xmlns:a16="http://schemas.microsoft.com/office/drawing/2014/main" id="{4EACC6F9-3E9C-46FE-8F47-21AA70195088}"/>
              </a:ext>
            </a:extLst>
          </p:cNvPr>
          <p:cNvSpPr txBox="1">
            <a:spLocks/>
          </p:cNvSpPr>
          <p:nvPr/>
        </p:nvSpPr>
        <p:spPr>
          <a:xfrm>
            <a:off x="6708495" y="6019766"/>
            <a:ext cx="5264270" cy="7820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400" dirty="0"/>
              <a:t>Accuracy : 0.36 – low training time</a:t>
            </a:r>
          </a:p>
        </p:txBody>
      </p:sp>
      <p:pic>
        <p:nvPicPr>
          <p:cNvPr id="17" name="Picture 16">
            <a:extLst>
              <a:ext uri="{FF2B5EF4-FFF2-40B4-BE49-F238E27FC236}">
                <a16:creationId xmlns:a16="http://schemas.microsoft.com/office/drawing/2014/main" id="{8FE97517-632C-40D7-8AA4-324368032600}"/>
              </a:ext>
            </a:extLst>
          </p:cNvPr>
          <p:cNvPicPr>
            <a:picLocks noChangeAspect="1"/>
          </p:cNvPicPr>
          <p:nvPr/>
        </p:nvPicPr>
        <p:blipFill>
          <a:blip r:embed="rId3"/>
          <a:stretch>
            <a:fillRect/>
          </a:stretch>
        </p:blipFill>
        <p:spPr>
          <a:xfrm>
            <a:off x="7435630" y="2894737"/>
            <a:ext cx="3810000" cy="3076575"/>
          </a:xfrm>
          <a:prstGeom prst="rect">
            <a:avLst/>
          </a:prstGeom>
        </p:spPr>
      </p:pic>
    </p:spTree>
    <p:extLst>
      <p:ext uri="{BB962C8B-B14F-4D97-AF65-F5344CB8AC3E}">
        <p14:creationId xmlns:p14="http://schemas.microsoft.com/office/powerpoint/2010/main" val="304165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Perspectives</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4443555"/>
          </a:xfrm>
        </p:spPr>
        <p:txBody>
          <a:bodyPr>
            <a:normAutofit/>
          </a:bodyPr>
          <a:lstStyle/>
          <a:p>
            <a:r>
              <a:rPr lang="en-US" sz="2400" dirty="0"/>
              <a:t>Transform the text date with different algorithms in order to find the best algorithm for this specific type of data.</a:t>
            </a:r>
          </a:p>
          <a:p>
            <a:r>
              <a:rPr lang="en-US" sz="2400" dirty="0"/>
              <a:t>Stablish a pipeline that’ll be able to determinate which algorithm is better to encode the text in terms of the performance of the ML algorithms.</a:t>
            </a:r>
          </a:p>
          <a:p>
            <a:r>
              <a:rPr lang="en-US" sz="2400" dirty="0"/>
              <a:t>Try to use RNNs to encode and predict the category of the data</a:t>
            </a:r>
          </a:p>
        </p:txBody>
      </p:sp>
    </p:spTree>
    <p:extLst>
      <p:ext uri="{BB962C8B-B14F-4D97-AF65-F5344CB8AC3E}">
        <p14:creationId xmlns:p14="http://schemas.microsoft.com/office/powerpoint/2010/main" val="6289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GitHub link</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4443555"/>
          </a:xfrm>
        </p:spPr>
        <p:txBody>
          <a:bodyPr>
            <a:normAutofit/>
          </a:bodyPr>
          <a:lstStyle/>
          <a:p>
            <a:pPr marL="0" indent="0" algn="ctr">
              <a:buNone/>
            </a:pPr>
            <a:r>
              <a:rPr lang="en-US" sz="5400" dirty="0"/>
              <a:t>You can see my code in the next link:</a:t>
            </a:r>
          </a:p>
          <a:p>
            <a:pPr marL="0" indent="0" algn="ctr">
              <a:buNone/>
            </a:pPr>
            <a:r>
              <a:rPr lang="en-US" sz="5400" dirty="0">
                <a:hlinkClick r:id="rId2"/>
              </a:rPr>
              <a:t>https://github.com/dagarzon1/Prueba_Tecnica</a:t>
            </a:r>
            <a:r>
              <a:rPr lang="en-US" sz="5400" dirty="0"/>
              <a:t> </a:t>
            </a:r>
          </a:p>
          <a:p>
            <a:pPr marL="0" indent="0">
              <a:buNone/>
            </a:pPr>
            <a:endParaRPr lang="en-US" sz="5400" dirty="0"/>
          </a:p>
        </p:txBody>
      </p:sp>
    </p:spTree>
    <p:extLst>
      <p:ext uri="{BB962C8B-B14F-4D97-AF65-F5344CB8AC3E}">
        <p14:creationId xmlns:p14="http://schemas.microsoft.com/office/powerpoint/2010/main" val="17179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Preliminary analysis</a:t>
            </a:r>
          </a:p>
        </p:txBody>
      </p:sp>
      <p:sp>
        <p:nvSpPr>
          <p:cNvPr id="3" name="Content Placeholder 2">
            <a:extLst>
              <a:ext uri="{FF2B5EF4-FFF2-40B4-BE49-F238E27FC236}">
                <a16:creationId xmlns:a16="http://schemas.microsoft.com/office/drawing/2014/main" id="{B89B2F49-E200-4964-BE88-FB8A1811CDA5}"/>
              </a:ext>
            </a:extLst>
          </p:cNvPr>
          <p:cNvSpPr>
            <a:spLocks noGrp="1"/>
          </p:cNvSpPr>
          <p:nvPr>
            <p:ph idx="1"/>
          </p:nvPr>
        </p:nvSpPr>
        <p:spPr>
          <a:xfrm>
            <a:off x="818712" y="2222287"/>
            <a:ext cx="10554574" cy="4350791"/>
          </a:xfrm>
        </p:spPr>
        <p:txBody>
          <a:bodyPr/>
          <a:lstStyle/>
          <a:p>
            <a:r>
              <a:rPr lang="en-US" dirty="0"/>
              <a:t>Three big groups of news</a:t>
            </a:r>
          </a:p>
          <a:p>
            <a:pPr lvl="1"/>
            <a:r>
              <a:rPr lang="en-US" dirty="0"/>
              <a:t>Social ('CRIME', 'WORLD NEWS', 'POLITICS', 'BLACK VOICES’, 'WOMEN', 'QUEER VOICES', 'BUSINESS', 'LATINO VOICES’, 'GREEN', 'WORLDPOST', 'MONEY', 'ENVIRONMENT’)</a:t>
            </a:r>
          </a:p>
          <a:p>
            <a:pPr lvl="1"/>
            <a:r>
              <a:rPr lang="en-US" dirty="0"/>
              <a:t>Cultural ('IMPACT', 'MEDIA', 'TECH', 'RELIGION', 'SCIENCE', 'EDUCATION', 'COLLEGE', 'ARTS &amp; CULTURE', 'FOOD &amp; DRINK’)</a:t>
            </a:r>
          </a:p>
          <a:p>
            <a:pPr lvl="1"/>
            <a:r>
              <a:rPr lang="en-US" dirty="0"/>
              <a:t>Entertainment ('ENTERTAINMENT', 'WEIRD NEWS', 'COMEDY', 'SPORTS', 'TRAVEL’, 'PARENTS', 'STYLE', 'TASTE', 'HEALTHY LIVING', 'GOOD NEWS’, 'FIFTY', 'WELLNESS', 'HOME &amp; LIVING','DIVORCE', 'WEDDINGS’)</a:t>
            </a:r>
          </a:p>
          <a:p>
            <a:r>
              <a:rPr lang="en-US" dirty="0"/>
              <a:t>If we plot by date, the number of news in each of those categories we obtained something like this.</a:t>
            </a:r>
          </a:p>
        </p:txBody>
      </p:sp>
    </p:spTree>
    <p:extLst>
      <p:ext uri="{BB962C8B-B14F-4D97-AF65-F5344CB8AC3E}">
        <p14:creationId xmlns:p14="http://schemas.microsoft.com/office/powerpoint/2010/main" val="40505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Preliminary analysis</a:t>
            </a:r>
          </a:p>
        </p:txBody>
      </p:sp>
      <p:pic>
        <p:nvPicPr>
          <p:cNvPr id="7" name="Content Placeholder 6" descr="A close up of a map&#10;&#10;Description automatically generated">
            <a:extLst>
              <a:ext uri="{FF2B5EF4-FFF2-40B4-BE49-F238E27FC236}">
                <a16:creationId xmlns:a16="http://schemas.microsoft.com/office/drawing/2014/main" id="{5EE1F6C1-7694-403F-BE36-37FDF2C55FE0}"/>
              </a:ext>
            </a:extLst>
          </p:cNvPr>
          <p:cNvPicPr>
            <a:picLocks noGrp="1" noChangeAspect="1"/>
          </p:cNvPicPr>
          <p:nvPr>
            <p:ph idx="1"/>
          </p:nvPr>
        </p:nvPicPr>
        <p:blipFill>
          <a:blip r:embed="rId2"/>
          <a:stretch>
            <a:fillRect/>
          </a:stretch>
        </p:blipFill>
        <p:spPr>
          <a:xfrm>
            <a:off x="809999" y="2575066"/>
            <a:ext cx="5802835" cy="3868557"/>
          </a:xfrm>
        </p:spPr>
      </p:pic>
      <p:sp>
        <p:nvSpPr>
          <p:cNvPr id="8" name="Content Placeholder 2">
            <a:extLst>
              <a:ext uri="{FF2B5EF4-FFF2-40B4-BE49-F238E27FC236}">
                <a16:creationId xmlns:a16="http://schemas.microsoft.com/office/drawing/2014/main" id="{24230D55-9621-4274-BE75-38E4B91ED3A5}"/>
              </a:ext>
            </a:extLst>
          </p:cNvPr>
          <p:cNvSpPr txBox="1">
            <a:spLocks/>
          </p:cNvSpPr>
          <p:nvPr/>
        </p:nvSpPr>
        <p:spPr>
          <a:xfrm>
            <a:off x="6930886" y="2222287"/>
            <a:ext cx="4442399" cy="435079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It looks like in the first years of the website the news were more about comedy, sports, taste, weeding, etc.</a:t>
            </a:r>
          </a:p>
          <a:p>
            <a:r>
              <a:rPr lang="en-US" dirty="0"/>
              <a:t>In the last years, the social news are getting more and more common.</a:t>
            </a:r>
          </a:p>
          <a:p>
            <a:r>
              <a:rPr lang="en-US" dirty="0"/>
              <a:t>In some dates, we can see a maxima in social and entertainment</a:t>
            </a:r>
          </a:p>
          <a:p>
            <a:r>
              <a:rPr lang="en-US" dirty="0"/>
              <a:t>The culture news are constant in all the years</a:t>
            </a:r>
          </a:p>
        </p:txBody>
      </p:sp>
    </p:spTree>
    <p:extLst>
      <p:ext uri="{BB962C8B-B14F-4D97-AF65-F5344CB8AC3E}">
        <p14:creationId xmlns:p14="http://schemas.microsoft.com/office/powerpoint/2010/main" val="17256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Preliminary analysis</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1090756"/>
          </a:xfrm>
        </p:spPr>
        <p:txBody>
          <a:bodyPr/>
          <a:lstStyle/>
          <a:p>
            <a:r>
              <a:rPr lang="en-US" dirty="0"/>
              <a:t>Now we can find the most common words in the titles of each category, ignoring the common English words like the, that, those, etc. (Trump is one of the most common word)</a:t>
            </a:r>
          </a:p>
        </p:txBody>
      </p:sp>
      <p:pic>
        <p:nvPicPr>
          <p:cNvPr id="4" name="Picture 3">
            <a:extLst>
              <a:ext uri="{FF2B5EF4-FFF2-40B4-BE49-F238E27FC236}">
                <a16:creationId xmlns:a16="http://schemas.microsoft.com/office/drawing/2014/main" id="{B640D13F-D009-48B8-A22E-720CBED44185}"/>
              </a:ext>
            </a:extLst>
          </p:cNvPr>
          <p:cNvPicPr>
            <a:picLocks noChangeAspect="1"/>
          </p:cNvPicPr>
          <p:nvPr/>
        </p:nvPicPr>
        <p:blipFill>
          <a:blip r:embed="rId2"/>
          <a:stretch>
            <a:fillRect/>
          </a:stretch>
        </p:blipFill>
        <p:spPr>
          <a:xfrm>
            <a:off x="134400" y="3414151"/>
            <a:ext cx="2880000" cy="1920000"/>
          </a:xfrm>
          <a:prstGeom prst="rect">
            <a:avLst/>
          </a:prstGeom>
        </p:spPr>
      </p:pic>
      <p:pic>
        <p:nvPicPr>
          <p:cNvPr id="7" name="Picture 6" descr="A close up of a sign&#10;&#10;Description automatically generated">
            <a:extLst>
              <a:ext uri="{FF2B5EF4-FFF2-40B4-BE49-F238E27FC236}">
                <a16:creationId xmlns:a16="http://schemas.microsoft.com/office/drawing/2014/main" id="{661459E8-EC86-4791-A19E-7736D70EE239}"/>
              </a:ext>
            </a:extLst>
          </p:cNvPr>
          <p:cNvPicPr>
            <a:picLocks noChangeAspect="1"/>
          </p:cNvPicPr>
          <p:nvPr/>
        </p:nvPicPr>
        <p:blipFill>
          <a:blip r:embed="rId3"/>
          <a:stretch>
            <a:fillRect/>
          </a:stretch>
        </p:blipFill>
        <p:spPr>
          <a:xfrm>
            <a:off x="3148800" y="4302047"/>
            <a:ext cx="2880000" cy="1920000"/>
          </a:xfrm>
          <a:prstGeom prst="rect">
            <a:avLst/>
          </a:prstGeom>
        </p:spPr>
      </p:pic>
      <p:pic>
        <p:nvPicPr>
          <p:cNvPr id="9" name="Picture 8">
            <a:extLst>
              <a:ext uri="{FF2B5EF4-FFF2-40B4-BE49-F238E27FC236}">
                <a16:creationId xmlns:a16="http://schemas.microsoft.com/office/drawing/2014/main" id="{C1600FD2-A599-4F9F-BB2B-D5B12F5D5F71}"/>
              </a:ext>
            </a:extLst>
          </p:cNvPr>
          <p:cNvPicPr>
            <a:picLocks noChangeAspect="1"/>
          </p:cNvPicPr>
          <p:nvPr/>
        </p:nvPicPr>
        <p:blipFill>
          <a:blip r:embed="rId4"/>
          <a:stretch>
            <a:fillRect/>
          </a:stretch>
        </p:blipFill>
        <p:spPr>
          <a:xfrm>
            <a:off x="6163200" y="3313044"/>
            <a:ext cx="2880000" cy="1920000"/>
          </a:xfrm>
          <a:prstGeom prst="rect">
            <a:avLst/>
          </a:prstGeom>
        </p:spPr>
      </p:pic>
      <p:sp>
        <p:nvSpPr>
          <p:cNvPr id="10" name="Content Placeholder 4">
            <a:extLst>
              <a:ext uri="{FF2B5EF4-FFF2-40B4-BE49-F238E27FC236}">
                <a16:creationId xmlns:a16="http://schemas.microsoft.com/office/drawing/2014/main" id="{2449ADF5-0820-4B2B-B063-4DFE33808375}"/>
              </a:ext>
            </a:extLst>
          </p:cNvPr>
          <p:cNvSpPr txBox="1">
            <a:spLocks/>
          </p:cNvSpPr>
          <p:nvPr/>
        </p:nvSpPr>
        <p:spPr>
          <a:xfrm>
            <a:off x="893765" y="5364187"/>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Comedy</a:t>
            </a:r>
          </a:p>
        </p:txBody>
      </p:sp>
      <p:sp>
        <p:nvSpPr>
          <p:cNvPr id="11" name="Content Placeholder 4">
            <a:extLst>
              <a:ext uri="{FF2B5EF4-FFF2-40B4-BE49-F238E27FC236}">
                <a16:creationId xmlns:a16="http://schemas.microsoft.com/office/drawing/2014/main" id="{E2292205-B110-4BD9-A351-28AB5972ED17}"/>
              </a:ext>
            </a:extLst>
          </p:cNvPr>
          <p:cNvSpPr txBox="1">
            <a:spLocks/>
          </p:cNvSpPr>
          <p:nvPr/>
        </p:nvSpPr>
        <p:spPr>
          <a:xfrm>
            <a:off x="3802761" y="6252083"/>
            <a:ext cx="1572078"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World News</a:t>
            </a:r>
          </a:p>
        </p:txBody>
      </p:sp>
      <p:sp>
        <p:nvSpPr>
          <p:cNvPr id="12" name="Content Placeholder 4">
            <a:extLst>
              <a:ext uri="{FF2B5EF4-FFF2-40B4-BE49-F238E27FC236}">
                <a16:creationId xmlns:a16="http://schemas.microsoft.com/office/drawing/2014/main" id="{CFB8359A-E006-4173-8B67-2C1CA441D8D8}"/>
              </a:ext>
            </a:extLst>
          </p:cNvPr>
          <p:cNvSpPr txBox="1">
            <a:spLocks/>
          </p:cNvSpPr>
          <p:nvPr/>
        </p:nvSpPr>
        <p:spPr>
          <a:xfrm>
            <a:off x="6922565" y="5273092"/>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World Post</a:t>
            </a:r>
          </a:p>
        </p:txBody>
      </p:sp>
      <p:pic>
        <p:nvPicPr>
          <p:cNvPr id="14" name="Picture 13">
            <a:extLst>
              <a:ext uri="{FF2B5EF4-FFF2-40B4-BE49-F238E27FC236}">
                <a16:creationId xmlns:a16="http://schemas.microsoft.com/office/drawing/2014/main" id="{2C51AC46-C2B1-47EB-9DB8-EF19B7253741}"/>
              </a:ext>
            </a:extLst>
          </p:cNvPr>
          <p:cNvPicPr>
            <a:picLocks noChangeAspect="1"/>
          </p:cNvPicPr>
          <p:nvPr/>
        </p:nvPicPr>
        <p:blipFill>
          <a:blip r:embed="rId5"/>
          <a:stretch>
            <a:fillRect/>
          </a:stretch>
        </p:blipFill>
        <p:spPr>
          <a:xfrm>
            <a:off x="9177600" y="4302047"/>
            <a:ext cx="2880000" cy="1920000"/>
          </a:xfrm>
          <a:prstGeom prst="rect">
            <a:avLst/>
          </a:prstGeom>
        </p:spPr>
      </p:pic>
      <p:sp>
        <p:nvSpPr>
          <p:cNvPr id="15" name="Content Placeholder 4">
            <a:extLst>
              <a:ext uri="{FF2B5EF4-FFF2-40B4-BE49-F238E27FC236}">
                <a16:creationId xmlns:a16="http://schemas.microsoft.com/office/drawing/2014/main" id="{9CD9A537-E860-4C88-8DF6-BC5A58641C9F}"/>
              </a:ext>
            </a:extLst>
          </p:cNvPr>
          <p:cNvSpPr txBox="1">
            <a:spLocks/>
          </p:cNvSpPr>
          <p:nvPr/>
        </p:nvSpPr>
        <p:spPr>
          <a:xfrm>
            <a:off x="9936965" y="6248843"/>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Politics</a:t>
            </a:r>
          </a:p>
        </p:txBody>
      </p:sp>
    </p:spTree>
    <p:extLst>
      <p:ext uri="{BB962C8B-B14F-4D97-AF65-F5344CB8AC3E}">
        <p14:creationId xmlns:p14="http://schemas.microsoft.com/office/powerpoint/2010/main" val="272598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Preliminary analysis</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1090756"/>
          </a:xfrm>
        </p:spPr>
        <p:txBody>
          <a:bodyPr/>
          <a:lstStyle/>
          <a:p>
            <a:r>
              <a:rPr lang="en-US" dirty="0"/>
              <a:t>Now we can find the most common words in the short descriptions of each category, ignoring the common English words like the, that, those, etc.</a:t>
            </a:r>
          </a:p>
        </p:txBody>
      </p:sp>
      <p:pic>
        <p:nvPicPr>
          <p:cNvPr id="4" name="Picture 3">
            <a:extLst>
              <a:ext uri="{FF2B5EF4-FFF2-40B4-BE49-F238E27FC236}">
                <a16:creationId xmlns:a16="http://schemas.microsoft.com/office/drawing/2014/main" id="{77158A76-20B4-4A8A-9534-4EDA9A69AA01}"/>
              </a:ext>
            </a:extLst>
          </p:cNvPr>
          <p:cNvPicPr>
            <a:picLocks noChangeAspect="1"/>
          </p:cNvPicPr>
          <p:nvPr/>
        </p:nvPicPr>
        <p:blipFill>
          <a:blip r:embed="rId2"/>
          <a:stretch>
            <a:fillRect/>
          </a:stretch>
        </p:blipFill>
        <p:spPr>
          <a:xfrm>
            <a:off x="134400" y="3429000"/>
            <a:ext cx="2880000" cy="1920000"/>
          </a:xfrm>
          <a:prstGeom prst="rect">
            <a:avLst/>
          </a:prstGeom>
        </p:spPr>
      </p:pic>
      <p:pic>
        <p:nvPicPr>
          <p:cNvPr id="7" name="Picture 6">
            <a:extLst>
              <a:ext uri="{FF2B5EF4-FFF2-40B4-BE49-F238E27FC236}">
                <a16:creationId xmlns:a16="http://schemas.microsoft.com/office/drawing/2014/main" id="{AAB938ED-32A6-49F1-A41A-8BB6710ECDF9}"/>
              </a:ext>
            </a:extLst>
          </p:cNvPr>
          <p:cNvPicPr>
            <a:picLocks noChangeAspect="1"/>
          </p:cNvPicPr>
          <p:nvPr/>
        </p:nvPicPr>
        <p:blipFill>
          <a:blip r:embed="rId3"/>
          <a:stretch>
            <a:fillRect/>
          </a:stretch>
        </p:blipFill>
        <p:spPr>
          <a:xfrm>
            <a:off x="3148800" y="4686966"/>
            <a:ext cx="2880000" cy="1920000"/>
          </a:xfrm>
          <a:prstGeom prst="rect">
            <a:avLst/>
          </a:prstGeom>
        </p:spPr>
      </p:pic>
      <p:pic>
        <p:nvPicPr>
          <p:cNvPr id="9" name="Picture 8">
            <a:extLst>
              <a:ext uri="{FF2B5EF4-FFF2-40B4-BE49-F238E27FC236}">
                <a16:creationId xmlns:a16="http://schemas.microsoft.com/office/drawing/2014/main" id="{3E36B9C4-E7B3-4F15-985F-8DE82A592A8F}"/>
              </a:ext>
            </a:extLst>
          </p:cNvPr>
          <p:cNvPicPr>
            <a:picLocks noChangeAspect="1"/>
          </p:cNvPicPr>
          <p:nvPr/>
        </p:nvPicPr>
        <p:blipFill>
          <a:blip r:embed="rId4"/>
          <a:stretch>
            <a:fillRect/>
          </a:stretch>
        </p:blipFill>
        <p:spPr>
          <a:xfrm>
            <a:off x="6163200" y="3338217"/>
            <a:ext cx="2880000" cy="1920000"/>
          </a:xfrm>
          <a:prstGeom prst="rect">
            <a:avLst/>
          </a:prstGeom>
        </p:spPr>
      </p:pic>
      <p:pic>
        <p:nvPicPr>
          <p:cNvPr id="11" name="Picture 10">
            <a:extLst>
              <a:ext uri="{FF2B5EF4-FFF2-40B4-BE49-F238E27FC236}">
                <a16:creationId xmlns:a16="http://schemas.microsoft.com/office/drawing/2014/main" id="{1F105833-55F3-43E5-8459-999F3C74E84A}"/>
              </a:ext>
            </a:extLst>
          </p:cNvPr>
          <p:cNvPicPr>
            <a:picLocks noChangeAspect="1"/>
          </p:cNvPicPr>
          <p:nvPr/>
        </p:nvPicPr>
        <p:blipFill>
          <a:blip r:embed="rId5"/>
          <a:stretch>
            <a:fillRect/>
          </a:stretch>
        </p:blipFill>
        <p:spPr>
          <a:xfrm>
            <a:off x="9177600" y="4686966"/>
            <a:ext cx="2880000" cy="1920000"/>
          </a:xfrm>
          <a:prstGeom prst="rect">
            <a:avLst/>
          </a:prstGeom>
        </p:spPr>
      </p:pic>
      <p:sp>
        <p:nvSpPr>
          <p:cNvPr id="12" name="Content Placeholder 4">
            <a:extLst>
              <a:ext uri="{FF2B5EF4-FFF2-40B4-BE49-F238E27FC236}">
                <a16:creationId xmlns:a16="http://schemas.microsoft.com/office/drawing/2014/main" id="{6AA7728F-3EBA-4597-BEB7-7F49D789255A}"/>
              </a:ext>
            </a:extLst>
          </p:cNvPr>
          <p:cNvSpPr txBox="1">
            <a:spLocks/>
          </p:cNvSpPr>
          <p:nvPr/>
        </p:nvSpPr>
        <p:spPr>
          <a:xfrm>
            <a:off x="893765" y="5364187"/>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Art</a:t>
            </a:r>
          </a:p>
        </p:txBody>
      </p:sp>
      <p:sp>
        <p:nvSpPr>
          <p:cNvPr id="13" name="Content Placeholder 4">
            <a:extLst>
              <a:ext uri="{FF2B5EF4-FFF2-40B4-BE49-F238E27FC236}">
                <a16:creationId xmlns:a16="http://schemas.microsoft.com/office/drawing/2014/main" id="{60DA2244-D6BC-4E10-90D4-CBC034FD234E}"/>
              </a:ext>
            </a:extLst>
          </p:cNvPr>
          <p:cNvSpPr txBox="1">
            <a:spLocks/>
          </p:cNvSpPr>
          <p:nvPr/>
        </p:nvSpPr>
        <p:spPr>
          <a:xfrm>
            <a:off x="3908165" y="3952043"/>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College</a:t>
            </a:r>
          </a:p>
        </p:txBody>
      </p:sp>
      <p:sp>
        <p:nvSpPr>
          <p:cNvPr id="14" name="Content Placeholder 4">
            <a:extLst>
              <a:ext uri="{FF2B5EF4-FFF2-40B4-BE49-F238E27FC236}">
                <a16:creationId xmlns:a16="http://schemas.microsoft.com/office/drawing/2014/main" id="{6148DBC0-D406-43A6-9DC5-CC7A6725AE65}"/>
              </a:ext>
            </a:extLst>
          </p:cNvPr>
          <p:cNvSpPr txBox="1">
            <a:spLocks/>
          </p:cNvSpPr>
          <p:nvPr/>
        </p:nvSpPr>
        <p:spPr>
          <a:xfrm>
            <a:off x="6922565" y="5410074"/>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Crime</a:t>
            </a:r>
          </a:p>
        </p:txBody>
      </p:sp>
      <p:sp>
        <p:nvSpPr>
          <p:cNvPr id="15" name="Content Placeholder 4">
            <a:extLst>
              <a:ext uri="{FF2B5EF4-FFF2-40B4-BE49-F238E27FC236}">
                <a16:creationId xmlns:a16="http://schemas.microsoft.com/office/drawing/2014/main" id="{685A7BDC-D163-47D5-B844-4411DEBB521D}"/>
              </a:ext>
            </a:extLst>
          </p:cNvPr>
          <p:cNvSpPr txBox="1">
            <a:spLocks/>
          </p:cNvSpPr>
          <p:nvPr/>
        </p:nvSpPr>
        <p:spPr>
          <a:xfrm>
            <a:off x="9936965" y="3952043"/>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Religion</a:t>
            </a:r>
          </a:p>
        </p:txBody>
      </p:sp>
    </p:spTree>
    <p:extLst>
      <p:ext uri="{BB962C8B-B14F-4D97-AF65-F5344CB8AC3E}">
        <p14:creationId xmlns:p14="http://schemas.microsoft.com/office/powerpoint/2010/main" val="10569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Preliminary analysis</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1090756"/>
          </a:xfrm>
        </p:spPr>
        <p:txBody>
          <a:bodyPr/>
          <a:lstStyle/>
          <a:p>
            <a:r>
              <a:rPr lang="en-US" dirty="0"/>
              <a:t>If you see the common words in each description, it is easy to guess the category that belongs to each words. For example, football for sports, or climate for green news.</a:t>
            </a:r>
          </a:p>
        </p:txBody>
      </p:sp>
      <p:sp>
        <p:nvSpPr>
          <p:cNvPr id="12" name="Content Placeholder 4">
            <a:extLst>
              <a:ext uri="{FF2B5EF4-FFF2-40B4-BE49-F238E27FC236}">
                <a16:creationId xmlns:a16="http://schemas.microsoft.com/office/drawing/2014/main" id="{6AA7728F-3EBA-4597-BEB7-7F49D789255A}"/>
              </a:ext>
            </a:extLst>
          </p:cNvPr>
          <p:cNvSpPr txBox="1">
            <a:spLocks/>
          </p:cNvSpPr>
          <p:nvPr/>
        </p:nvSpPr>
        <p:spPr>
          <a:xfrm>
            <a:off x="893765" y="5364187"/>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Green</a:t>
            </a:r>
          </a:p>
        </p:txBody>
      </p:sp>
      <p:sp>
        <p:nvSpPr>
          <p:cNvPr id="13" name="Content Placeholder 4">
            <a:extLst>
              <a:ext uri="{FF2B5EF4-FFF2-40B4-BE49-F238E27FC236}">
                <a16:creationId xmlns:a16="http://schemas.microsoft.com/office/drawing/2014/main" id="{60DA2244-D6BC-4E10-90D4-CBC034FD234E}"/>
              </a:ext>
            </a:extLst>
          </p:cNvPr>
          <p:cNvSpPr txBox="1">
            <a:spLocks/>
          </p:cNvSpPr>
          <p:nvPr/>
        </p:nvSpPr>
        <p:spPr>
          <a:xfrm>
            <a:off x="3908165" y="3952043"/>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Sports</a:t>
            </a:r>
          </a:p>
        </p:txBody>
      </p:sp>
      <p:sp>
        <p:nvSpPr>
          <p:cNvPr id="14" name="Content Placeholder 4">
            <a:extLst>
              <a:ext uri="{FF2B5EF4-FFF2-40B4-BE49-F238E27FC236}">
                <a16:creationId xmlns:a16="http://schemas.microsoft.com/office/drawing/2014/main" id="{6148DBC0-D406-43A6-9DC5-CC7A6725AE65}"/>
              </a:ext>
            </a:extLst>
          </p:cNvPr>
          <p:cNvSpPr txBox="1">
            <a:spLocks/>
          </p:cNvSpPr>
          <p:nvPr/>
        </p:nvSpPr>
        <p:spPr>
          <a:xfrm>
            <a:off x="6922565" y="5410074"/>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Style</a:t>
            </a:r>
          </a:p>
        </p:txBody>
      </p:sp>
      <p:sp>
        <p:nvSpPr>
          <p:cNvPr id="15" name="Content Placeholder 4">
            <a:extLst>
              <a:ext uri="{FF2B5EF4-FFF2-40B4-BE49-F238E27FC236}">
                <a16:creationId xmlns:a16="http://schemas.microsoft.com/office/drawing/2014/main" id="{685A7BDC-D163-47D5-B844-4411DEBB521D}"/>
              </a:ext>
            </a:extLst>
          </p:cNvPr>
          <p:cNvSpPr txBox="1">
            <a:spLocks/>
          </p:cNvSpPr>
          <p:nvPr/>
        </p:nvSpPr>
        <p:spPr>
          <a:xfrm>
            <a:off x="9936965" y="3952043"/>
            <a:ext cx="1361270" cy="6923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Taste</a:t>
            </a:r>
          </a:p>
        </p:txBody>
      </p:sp>
      <p:pic>
        <p:nvPicPr>
          <p:cNvPr id="6" name="Picture 5">
            <a:extLst>
              <a:ext uri="{FF2B5EF4-FFF2-40B4-BE49-F238E27FC236}">
                <a16:creationId xmlns:a16="http://schemas.microsoft.com/office/drawing/2014/main" id="{3C810E9E-519F-48D1-BF8F-79C1C651647B}"/>
              </a:ext>
            </a:extLst>
          </p:cNvPr>
          <p:cNvPicPr>
            <a:picLocks noChangeAspect="1"/>
          </p:cNvPicPr>
          <p:nvPr/>
        </p:nvPicPr>
        <p:blipFill>
          <a:blip r:embed="rId2"/>
          <a:stretch>
            <a:fillRect/>
          </a:stretch>
        </p:blipFill>
        <p:spPr>
          <a:xfrm>
            <a:off x="134400" y="3313044"/>
            <a:ext cx="2880000" cy="1920000"/>
          </a:xfrm>
          <a:prstGeom prst="rect">
            <a:avLst/>
          </a:prstGeom>
        </p:spPr>
      </p:pic>
      <p:pic>
        <p:nvPicPr>
          <p:cNvPr id="10" name="Picture 9">
            <a:extLst>
              <a:ext uri="{FF2B5EF4-FFF2-40B4-BE49-F238E27FC236}">
                <a16:creationId xmlns:a16="http://schemas.microsoft.com/office/drawing/2014/main" id="{0F242B4C-1620-43C1-98DA-2F05D6284A9F}"/>
              </a:ext>
            </a:extLst>
          </p:cNvPr>
          <p:cNvPicPr>
            <a:picLocks noChangeAspect="1"/>
          </p:cNvPicPr>
          <p:nvPr/>
        </p:nvPicPr>
        <p:blipFill>
          <a:blip r:embed="rId3"/>
          <a:stretch>
            <a:fillRect/>
          </a:stretch>
        </p:blipFill>
        <p:spPr>
          <a:xfrm>
            <a:off x="3148800" y="4750361"/>
            <a:ext cx="2880000" cy="1920000"/>
          </a:xfrm>
          <a:prstGeom prst="rect">
            <a:avLst/>
          </a:prstGeom>
        </p:spPr>
      </p:pic>
      <p:pic>
        <p:nvPicPr>
          <p:cNvPr id="17" name="Picture 16">
            <a:extLst>
              <a:ext uri="{FF2B5EF4-FFF2-40B4-BE49-F238E27FC236}">
                <a16:creationId xmlns:a16="http://schemas.microsoft.com/office/drawing/2014/main" id="{6C787E14-1270-4724-9F0B-9D9736FED457}"/>
              </a:ext>
            </a:extLst>
          </p:cNvPr>
          <p:cNvPicPr>
            <a:picLocks noChangeAspect="1"/>
          </p:cNvPicPr>
          <p:nvPr/>
        </p:nvPicPr>
        <p:blipFill>
          <a:blip r:embed="rId4"/>
          <a:stretch>
            <a:fillRect/>
          </a:stretch>
        </p:blipFill>
        <p:spPr>
          <a:xfrm>
            <a:off x="6163200" y="3313044"/>
            <a:ext cx="2880000" cy="1920000"/>
          </a:xfrm>
          <a:prstGeom prst="rect">
            <a:avLst/>
          </a:prstGeom>
        </p:spPr>
      </p:pic>
      <p:pic>
        <p:nvPicPr>
          <p:cNvPr id="19" name="Picture 18">
            <a:extLst>
              <a:ext uri="{FF2B5EF4-FFF2-40B4-BE49-F238E27FC236}">
                <a16:creationId xmlns:a16="http://schemas.microsoft.com/office/drawing/2014/main" id="{E2402AE9-E580-46B9-8E33-0A3312575FEA}"/>
              </a:ext>
            </a:extLst>
          </p:cNvPr>
          <p:cNvPicPr>
            <a:picLocks noChangeAspect="1"/>
          </p:cNvPicPr>
          <p:nvPr/>
        </p:nvPicPr>
        <p:blipFill>
          <a:blip r:embed="rId5"/>
          <a:stretch>
            <a:fillRect/>
          </a:stretch>
        </p:blipFill>
        <p:spPr>
          <a:xfrm>
            <a:off x="9177600" y="4644391"/>
            <a:ext cx="2880000" cy="1920000"/>
          </a:xfrm>
          <a:prstGeom prst="rect">
            <a:avLst/>
          </a:prstGeom>
        </p:spPr>
      </p:pic>
    </p:spTree>
    <p:extLst>
      <p:ext uri="{BB962C8B-B14F-4D97-AF65-F5344CB8AC3E}">
        <p14:creationId xmlns:p14="http://schemas.microsoft.com/office/powerpoint/2010/main" val="348348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Preliminary analysis</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865469"/>
          </a:xfrm>
        </p:spPr>
        <p:txBody>
          <a:bodyPr/>
          <a:lstStyle/>
          <a:p>
            <a:r>
              <a:rPr lang="en-US" dirty="0"/>
              <a:t>We can also find the most common categories in each month; in each case the most common category (politics) take less than 20% of the news for that month.</a:t>
            </a:r>
          </a:p>
        </p:txBody>
      </p:sp>
      <p:pic>
        <p:nvPicPr>
          <p:cNvPr id="6" name="Picture 5">
            <a:extLst>
              <a:ext uri="{FF2B5EF4-FFF2-40B4-BE49-F238E27FC236}">
                <a16:creationId xmlns:a16="http://schemas.microsoft.com/office/drawing/2014/main" id="{CABF66DD-2C2F-43E8-96AF-758984740FC7}"/>
              </a:ext>
            </a:extLst>
          </p:cNvPr>
          <p:cNvPicPr>
            <a:picLocks noChangeAspect="1"/>
          </p:cNvPicPr>
          <p:nvPr/>
        </p:nvPicPr>
        <p:blipFill>
          <a:blip r:embed="rId2"/>
          <a:stretch>
            <a:fillRect/>
          </a:stretch>
        </p:blipFill>
        <p:spPr>
          <a:xfrm>
            <a:off x="480805" y="3241814"/>
            <a:ext cx="5304194" cy="2160000"/>
          </a:xfrm>
          <a:prstGeom prst="rect">
            <a:avLst/>
          </a:prstGeom>
        </p:spPr>
      </p:pic>
      <p:pic>
        <p:nvPicPr>
          <p:cNvPr id="8" name="Picture 7">
            <a:extLst>
              <a:ext uri="{FF2B5EF4-FFF2-40B4-BE49-F238E27FC236}">
                <a16:creationId xmlns:a16="http://schemas.microsoft.com/office/drawing/2014/main" id="{32F2F7F9-793A-4BAC-B927-D42A584F6AB1}"/>
              </a:ext>
            </a:extLst>
          </p:cNvPr>
          <p:cNvPicPr>
            <a:picLocks noChangeAspect="1"/>
          </p:cNvPicPr>
          <p:nvPr/>
        </p:nvPicPr>
        <p:blipFill>
          <a:blip r:embed="rId3"/>
          <a:stretch>
            <a:fillRect/>
          </a:stretch>
        </p:blipFill>
        <p:spPr>
          <a:xfrm>
            <a:off x="6236699" y="4554813"/>
            <a:ext cx="5686531" cy="2160000"/>
          </a:xfrm>
          <a:prstGeom prst="rect">
            <a:avLst/>
          </a:prstGeom>
        </p:spPr>
      </p:pic>
    </p:spTree>
    <p:extLst>
      <p:ext uri="{BB962C8B-B14F-4D97-AF65-F5344CB8AC3E}">
        <p14:creationId xmlns:p14="http://schemas.microsoft.com/office/powerpoint/2010/main" val="127415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Preliminary analysis</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865469"/>
          </a:xfrm>
        </p:spPr>
        <p:txBody>
          <a:bodyPr/>
          <a:lstStyle/>
          <a:p>
            <a:r>
              <a:rPr lang="en-US" dirty="0"/>
              <a:t>We can also find the most common categories in each year; we can see how the diversity of news was bigger in the first years of the newspaper</a:t>
            </a:r>
          </a:p>
        </p:txBody>
      </p:sp>
      <p:pic>
        <p:nvPicPr>
          <p:cNvPr id="10" name="Picture 9">
            <a:extLst>
              <a:ext uri="{FF2B5EF4-FFF2-40B4-BE49-F238E27FC236}">
                <a16:creationId xmlns:a16="http://schemas.microsoft.com/office/drawing/2014/main" id="{72504A41-1983-42D7-953F-63FF2C090404}"/>
              </a:ext>
            </a:extLst>
          </p:cNvPr>
          <p:cNvPicPr>
            <a:picLocks noChangeAspect="1"/>
          </p:cNvPicPr>
          <p:nvPr/>
        </p:nvPicPr>
        <p:blipFill>
          <a:blip r:embed="rId2"/>
          <a:stretch>
            <a:fillRect/>
          </a:stretch>
        </p:blipFill>
        <p:spPr>
          <a:xfrm>
            <a:off x="338760" y="3240157"/>
            <a:ext cx="5539931" cy="2160000"/>
          </a:xfrm>
          <a:prstGeom prst="rect">
            <a:avLst/>
          </a:prstGeom>
        </p:spPr>
      </p:pic>
      <p:pic>
        <p:nvPicPr>
          <p:cNvPr id="11" name="Picture 10">
            <a:extLst>
              <a:ext uri="{FF2B5EF4-FFF2-40B4-BE49-F238E27FC236}">
                <a16:creationId xmlns:a16="http://schemas.microsoft.com/office/drawing/2014/main" id="{01C9D706-5E30-45E4-9683-FCC4E720E005}"/>
              </a:ext>
            </a:extLst>
          </p:cNvPr>
          <p:cNvPicPr>
            <a:picLocks noChangeAspect="1"/>
          </p:cNvPicPr>
          <p:nvPr/>
        </p:nvPicPr>
        <p:blipFill>
          <a:blip r:embed="rId3"/>
          <a:stretch>
            <a:fillRect/>
          </a:stretch>
        </p:blipFill>
        <p:spPr>
          <a:xfrm>
            <a:off x="6313311" y="4471665"/>
            <a:ext cx="5695943" cy="2160000"/>
          </a:xfrm>
          <a:prstGeom prst="rect">
            <a:avLst/>
          </a:prstGeom>
        </p:spPr>
      </p:pic>
    </p:spTree>
    <p:extLst>
      <p:ext uri="{BB962C8B-B14F-4D97-AF65-F5344CB8AC3E}">
        <p14:creationId xmlns:p14="http://schemas.microsoft.com/office/powerpoint/2010/main" val="56185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97-4FAF-46F0-9B1F-1CAB15126650}"/>
              </a:ext>
            </a:extLst>
          </p:cNvPr>
          <p:cNvSpPr>
            <a:spLocks noGrp="1"/>
          </p:cNvSpPr>
          <p:nvPr>
            <p:ph type="title"/>
          </p:nvPr>
        </p:nvSpPr>
        <p:spPr/>
        <p:txBody>
          <a:bodyPr/>
          <a:lstStyle/>
          <a:p>
            <a:r>
              <a:rPr lang="en-US" dirty="0"/>
              <a:t>Encoding the text</a:t>
            </a:r>
          </a:p>
        </p:txBody>
      </p:sp>
      <p:sp>
        <p:nvSpPr>
          <p:cNvPr id="5" name="Content Placeholder 4">
            <a:extLst>
              <a:ext uri="{FF2B5EF4-FFF2-40B4-BE49-F238E27FC236}">
                <a16:creationId xmlns:a16="http://schemas.microsoft.com/office/drawing/2014/main" id="{ACFAEA39-B0A0-443B-B26F-F29AD7C595B2}"/>
              </a:ext>
            </a:extLst>
          </p:cNvPr>
          <p:cNvSpPr>
            <a:spLocks noGrp="1"/>
          </p:cNvSpPr>
          <p:nvPr>
            <p:ph idx="1"/>
          </p:nvPr>
        </p:nvSpPr>
        <p:spPr>
          <a:xfrm>
            <a:off x="818712" y="2222288"/>
            <a:ext cx="10554574" cy="4443555"/>
          </a:xfrm>
        </p:spPr>
        <p:txBody>
          <a:bodyPr>
            <a:normAutofit/>
          </a:bodyPr>
          <a:lstStyle/>
          <a:p>
            <a:r>
              <a:rPr lang="en-US" sz="2400" dirty="0"/>
              <a:t>Transform each word of the text in a vector, this mathematic tool will depend on the importance of the word, in other words, the frequency of this word and the places that this word occupy in the sentence.</a:t>
            </a:r>
          </a:p>
          <a:p>
            <a:r>
              <a:rPr lang="en-US" sz="2400" dirty="0"/>
              <a:t>After that we obtained a matrix with features, columns of the matrix, corresponding to the most important words and a score of each of this words for the specific sample.</a:t>
            </a:r>
          </a:p>
          <a:p>
            <a:r>
              <a:rPr lang="en-US" sz="2400" dirty="0"/>
              <a:t>With this matrix we can solve the ML problem with the numbers of features as dimensions</a:t>
            </a:r>
          </a:p>
        </p:txBody>
      </p:sp>
    </p:spTree>
    <p:extLst>
      <p:ext uri="{BB962C8B-B14F-4D97-AF65-F5344CB8AC3E}">
        <p14:creationId xmlns:p14="http://schemas.microsoft.com/office/powerpoint/2010/main" val="1241698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C4E1D85B4AF714683C7035EEB7A1554" ma:contentTypeVersion="13" ma:contentTypeDescription="Crear nuevo documento." ma:contentTypeScope="" ma:versionID="9553f70c733e9ed50e6ea8f771c438f6">
  <xsd:schema xmlns:xsd="http://www.w3.org/2001/XMLSchema" xmlns:xs="http://www.w3.org/2001/XMLSchema" xmlns:p="http://schemas.microsoft.com/office/2006/metadata/properties" xmlns:ns3="61bd28cb-46b2-4bd8-bf50-24c190032968" xmlns:ns4="0c55e193-ff1d-40a8-af99-bfddc814fde5" targetNamespace="http://schemas.microsoft.com/office/2006/metadata/properties" ma:root="true" ma:fieldsID="e0c498c00129d91139312fd8d5db56fe" ns3:_="" ns4:_="">
    <xsd:import namespace="61bd28cb-46b2-4bd8-bf50-24c190032968"/>
    <xsd:import namespace="0c55e193-ff1d-40a8-af99-bfddc814fde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d28cb-46b2-4bd8-bf50-24c190032968"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SharingHintHash" ma:index="10" nillable="true" ma:displayName="Hash de la sugerencia para comparti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55e193-ff1d-40a8-af99-bfddc814fde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B12DD-4FCC-40BB-AF1D-9F20DB33369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7C335D-8E04-4902-9C2A-679E0BE28529}">
  <ds:schemaRefs>
    <ds:schemaRef ds:uri="http://schemas.microsoft.com/sharepoint/v3/contenttype/forms"/>
  </ds:schemaRefs>
</ds:datastoreItem>
</file>

<file path=customXml/itemProps3.xml><?xml version="1.0" encoding="utf-8"?>
<ds:datastoreItem xmlns:ds="http://schemas.openxmlformats.org/officeDocument/2006/customXml" ds:itemID="{A6AE65C4-E61C-42A3-AD39-B6DF2253F0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d28cb-46b2-4bd8-bf50-24c190032968"/>
    <ds:schemaRef ds:uri="0c55e193-ff1d-40a8-af99-bfddc814f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2402</TotalTime>
  <Words>582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Breaking news</vt:lpstr>
      <vt:lpstr>Preliminary analysis</vt:lpstr>
      <vt:lpstr>Preliminary analysis</vt:lpstr>
      <vt:lpstr>Preliminary analysis</vt:lpstr>
      <vt:lpstr>Preliminary analysis</vt:lpstr>
      <vt:lpstr>Preliminary analysis</vt:lpstr>
      <vt:lpstr>Preliminary analysis</vt:lpstr>
      <vt:lpstr>Preliminary analysis</vt:lpstr>
      <vt:lpstr>Encoding the text</vt:lpstr>
      <vt:lpstr>Machine learning</vt:lpstr>
      <vt:lpstr>Perspectives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news</dc:title>
  <dc:creator>Diego Alejandro Garzon</dc:creator>
  <cp:lastModifiedBy>Diego Alejandro Garzon</cp:lastModifiedBy>
  <cp:revision>2</cp:revision>
  <dcterms:created xsi:type="dcterms:W3CDTF">2019-08-16T15:18:52Z</dcterms:created>
  <dcterms:modified xsi:type="dcterms:W3CDTF">2019-08-20T05:42:44Z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0x0101000C4E1D85B4AF714683C7035EEB7A1554</vt:lpwstr>
  </property>
</Properties>
</file>