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8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0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4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5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6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7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Design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Erkwagh Dagba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3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Var26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Abia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2023-2024 DHS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87.4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89.1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Adamawa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2023-2024 DHS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78.6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47.9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72.3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44.1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76.1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Akwa Ibom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2023-2024 DHS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51.9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Anambra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2023-2024 DHS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88.4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84.9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Bauchi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2023-2024 DHS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44.8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97.9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67.3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...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Rivers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2013 DHS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48.4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79.1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Sokoto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2013 DHS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77.5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Taraba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2013 DHS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87.7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Yobe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2013 DHS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72.3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Zamfara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2013 DHS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82.3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75.1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3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3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4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5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5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37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5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6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6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6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6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7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Original legend labels: ['Var14', 'Var17', 'Var9', 'Var18']</a:t>
            </a:r>
          </a:p>
        </p:txBody>
      </p:sp>
      <p:pic>
        <p:nvPicPr>
          <p:cNvPr descr="ND_files/figure-pptx/cell-5-output-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Design</dc:title>
  <dc:creator>Erkwagh Dagba</dc:creator>
  <cp:keywords/>
  <dcterms:created xsi:type="dcterms:W3CDTF">2024-11-04T21:13:42Z</dcterms:created>
  <dcterms:modified xsi:type="dcterms:W3CDTF">2024-11-04T21:13:42Z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