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Erkwagh Dagba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
2
3
4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Erkwagh Dagba</dc:creator>
  <cp:keywords/>
  <dcterms:created xsi:type="dcterms:W3CDTF">2024-10-23T23:05:47Z</dcterms:created>
  <dcterms:modified xsi:type="dcterms:W3CDTF">2024-10-23T23:05:47Z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