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1" r:id="rId5"/>
    <p:sldId id="279" r:id="rId6"/>
    <p:sldId id="265" r:id="rId7"/>
    <p:sldId id="278" r:id="rId8"/>
    <p:sldId id="263" r:id="rId9"/>
    <p:sldId id="277" r:id="rId10"/>
    <p:sldId id="283" r:id="rId11"/>
    <p:sldId id="280" r:id="rId12"/>
    <p:sldId id="284" r:id="rId13"/>
    <p:sldId id="282" r:id="rId14"/>
    <p:sldId id="281" r:id="rId15"/>
    <p:sldId id="285" r:id="rId16"/>
    <p:sldId id="274" r:id="rId17"/>
    <p:sldId id="286" r:id="rId18"/>
    <p:sldId id="266" r:id="rId19"/>
    <p:sldId id="287" r:id="rId20"/>
    <p:sldId id="288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7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30.05.23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30.05.23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Presentation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Damola</a:t>
            </a:r>
            <a:r>
              <a:rPr lang="de-DE" b="1" dirty="0"/>
              <a:t> </a:t>
            </a:r>
            <a:r>
              <a:rPr lang="de-DE" b="1" dirty="0" err="1"/>
              <a:t>Abglese</a:t>
            </a:r>
            <a:endParaRPr lang="de-DE" b="1" dirty="0"/>
          </a:p>
          <a:p>
            <a:r>
              <a:rPr lang="de-DE" b="1" dirty="0"/>
              <a:t>Clara Kümpel</a:t>
            </a:r>
          </a:p>
          <a:p>
            <a:r>
              <a:rPr lang="de-DE" b="1" dirty="0" err="1"/>
              <a:t>Yitong</a:t>
            </a:r>
            <a:endParaRPr lang="de-DE" dirty="0"/>
          </a:p>
          <a:p>
            <a:r>
              <a:rPr lang="de-DE" dirty="0"/>
              <a:t>02nd June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HGF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0DF6-96F4-CEF8-0A0E-F0EA6F13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24" y="981125"/>
            <a:ext cx="3151869" cy="46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HGF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62D063-29A0-0B3C-E518-91C98A91E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9" y="1160351"/>
            <a:ext cx="6239933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7FE9C7-F0F8-265B-C220-0D7CE1CB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3" y="1552710"/>
            <a:ext cx="7449832" cy="41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2014E-ACA8-E815-7418-F2B51113964E}"/>
              </a:ext>
            </a:extLst>
          </p:cNvPr>
          <p:cNvSpPr txBox="1"/>
          <p:nvPr/>
        </p:nvSpPr>
        <p:spPr>
          <a:xfrm>
            <a:off x="2001520" y="103632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UPDATE!!</a:t>
            </a:r>
          </a:p>
        </p:txBody>
      </p:sp>
    </p:spTree>
    <p:extLst>
      <p:ext uri="{BB962C8B-B14F-4D97-AF65-F5344CB8AC3E}">
        <p14:creationId xmlns:p14="http://schemas.microsoft.com/office/powerpoint/2010/main" val="280214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HGF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D64D3-2291-5A89-53EA-D77123C4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0" y="957241"/>
            <a:ext cx="7181229" cy="53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Linear Model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DA31D-E8CE-0063-2309-DE5825F63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8" y="916664"/>
            <a:ext cx="9696484" cy="5605780"/>
          </a:xfrm>
        </p:spPr>
      </p:pic>
    </p:spTree>
    <p:extLst>
      <p:ext uri="{BB962C8B-B14F-4D97-AF65-F5344CB8AC3E}">
        <p14:creationId xmlns:p14="http://schemas.microsoft.com/office/powerpoint/2010/main" val="313095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Linear Model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0146D-EE3F-706A-175A-0EAC3B4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234512"/>
            <a:ext cx="10281876" cy="41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Classification (+ </a:t>
            </a:r>
            <a:r>
              <a:rPr lang="de-CH" dirty="0" err="1"/>
              <a:t>Results</a:t>
            </a:r>
            <a:r>
              <a:rPr lang="de-CH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647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der Tabelle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21110477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/>
                        <a:t>Spaltenüberschrift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06179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Fussnote.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6CF-BC99-42F8-B2B2-5AF4B3F630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433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F9179-5F46-4028-8AD3-4988AB9A6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  <a:br>
              <a:rPr lang="de-DE" dirty="0"/>
            </a:br>
            <a:r>
              <a:rPr lang="de-DE" dirty="0"/>
              <a:t>Dieser kann, wenn immer nötig, über zwei</a:t>
            </a:r>
            <a:br>
              <a:rPr lang="de-DE" dirty="0"/>
            </a:br>
            <a:r>
              <a:rPr lang="de-DE" dirty="0"/>
              <a:t>oder sogar drei Zeilen laufen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53DF2A-2730-487C-8E19-2CA6CA91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  <a:endParaRPr lang="de-CH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5920DB7-8384-47D6-9AF4-477F156F8F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298034-B601-4C50-AEE6-972BA97F2E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270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Fussnote.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6CF-BC99-42F8-B2B2-5AF4B3F630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8254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Zürich</a:t>
            </a:r>
          </a:p>
          <a:p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Organisationseinheit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Gebäude Raum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Strasse Hausnummer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0000 Ort</a:t>
            </a:r>
          </a:p>
          <a:p>
            <a:endParaRPr lang="de-DE" dirty="0"/>
          </a:p>
          <a:p>
            <a:r>
              <a:rPr lang="de-DE" dirty="0"/>
              <a:t>www.abcd.ethz.ch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8334-A345-4D81-9F4E-D052229C9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  <a:br>
              <a:rPr lang="de-DE" dirty="0"/>
            </a:br>
            <a:r>
              <a:rPr lang="de-DE" dirty="0"/>
              <a:t>Dieser kann, wenn immer nötig, über zwei</a:t>
            </a:r>
            <a:br>
              <a:rPr lang="de-DE" dirty="0"/>
            </a:br>
            <a:r>
              <a:rPr lang="de-DE" dirty="0"/>
              <a:t>oder sogar drei Zeilen laufen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CBB855-862A-446C-A75E-1B38AEA6B7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  <a:endParaRPr lang="de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2E5BC5-C3B5-4035-B698-7DDC6F06B1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41F4E6-036B-4263-AE40-38CC309F04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30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  <a:p>
            <a:r>
              <a:rPr lang="de-DE" dirty="0"/>
              <a:t>Architecture</a:t>
            </a:r>
          </a:p>
          <a:p>
            <a:pPr lvl="1"/>
            <a:r>
              <a:rPr lang="de-DE" dirty="0"/>
              <a:t>MMN</a:t>
            </a:r>
          </a:p>
          <a:p>
            <a:pPr lvl="1"/>
            <a:r>
              <a:rPr lang="de-DE" dirty="0"/>
              <a:t>HGF</a:t>
            </a:r>
          </a:p>
          <a:p>
            <a:pPr lvl="1"/>
            <a:r>
              <a:rPr lang="de-DE" dirty="0" err="1"/>
              <a:t>Generalized</a:t>
            </a:r>
            <a:r>
              <a:rPr lang="de-DE" dirty="0"/>
              <a:t> Linear Model</a:t>
            </a:r>
          </a:p>
          <a:p>
            <a:r>
              <a:rPr lang="de-DE" dirty="0"/>
              <a:t>Classification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Discussion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Hypotheses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990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/ </a:t>
            </a:r>
            <a:r>
              <a:rPr lang="de-DE" dirty="0" err="1"/>
              <a:t>hypothesis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9B6820-3D6E-7E95-E832-9754A2EDD0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62" y="2764824"/>
            <a:ext cx="7898130" cy="21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Detailed</a:t>
            </a:r>
            <a:r>
              <a:rPr lang="de-CH" dirty="0"/>
              <a:t> Model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8710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overview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10" name="Content Placeholder 9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47C03B37-2603-ED29-8DA9-8E490D42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5" y="772160"/>
            <a:ext cx="7710887" cy="5527140"/>
          </a:xfrm>
        </p:spPr>
      </p:pic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MMN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30.05.23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EEC96-AD14-7482-1ED8-BCADBE52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11" y="1009934"/>
            <a:ext cx="5355542" cy="48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3957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144</TotalTime>
  <Words>656</Words>
  <Application>Microsoft Macintosh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Symbol</vt:lpstr>
      <vt:lpstr>ETH Zürich</vt:lpstr>
      <vt:lpstr>Project Presentation</vt:lpstr>
      <vt:lpstr>Hier steht der Titel der Präsentation Dieser kann, wenn immer nötig, über zwei oder sogar drei Zeilen laufen</vt:lpstr>
      <vt:lpstr>Hier steht der Titel der Präsentation Dieser kann, wenn immer nötig, über zwei oder sogar drei Zeilen laufen</vt:lpstr>
      <vt:lpstr>Agenda</vt:lpstr>
      <vt:lpstr>Hypotheses</vt:lpstr>
      <vt:lpstr>Idea / hypothesis</vt:lpstr>
      <vt:lpstr>Detailed Model architecture</vt:lpstr>
      <vt:lpstr>Model overview</vt:lpstr>
      <vt:lpstr>MMN</vt:lpstr>
      <vt:lpstr>HGF</vt:lpstr>
      <vt:lpstr>HGF</vt:lpstr>
      <vt:lpstr>HGF</vt:lpstr>
      <vt:lpstr>Generalized Linear Model</vt:lpstr>
      <vt:lpstr>Generalized Linear Model</vt:lpstr>
      <vt:lpstr>Classification (+ Results)</vt:lpstr>
      <vt:lpstr>Hier steht der Folientitel</vt:lpstr>
      <vt:lpstr>Discussion</vt:lpstr>
      <vt:lpstr>Hier steht der Folientitel</vt:lpstr>
      <vt:lpstr>Conclusion</vt:lpstr>
      <vt:lpstr>Hier steht der Folientitel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Kuempel Clara (inf19029)</dc:creator>
  <cp:lastModifiedBy>Kuempel Clara (inf19029)</cp:lastModifiedBy>
  <cp:revision>1</cp:revision>
  <dcterms:created xsi:type="dcterms:W3CDTF">2023-05-30T09:51:54Z</dcterms:created>
  <dcterms:modified xsi:type="dcterms:W3CDTF">2023-05-30T12:15:58Z</dcterms:modified>
</cp:coreProperties>
</file>