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1" r:id="rId3"/>
    <p:sldId id="291" r:id="rId4"/>
    <p:sldId id="296" r:id="rId5"/>
    <p:sldId id="295" r:id="rId6"/>
    <p:sldId id="292" r:id="rId7"/>
    <p:sldId id="297" r:id="rId8"/>
    <p:sldId id="277" r:id="rId9"/>
    <p:sldId id="298" r:id="rId10"/>
    <p:sldId id="283" r:id="rId11"/>
    <p:sldId id="299" r:id="rId12"/>
    <p:sldId id="279" r:id="rId13"/>
    <p:sldId id="289" r:id="rId14"/>
    <p:sldId id="293" r:id="rId15"/>
    <p:sldId id="300" r:id="rId16"/>
    <p:sldId id="294" r:id="rId17"/>
    <p:sldId id="265" r:id="rId18"/>
    <p:sldId id="278" r:id="rId19"/>
    <p:sldId id="263" r:id="rId20"/>
    <p:sldId id="280" r:id="rId21"/>
    <p:sldId id="284" r:id="rId22"/>
    <p:sldId id="282" r:id="rId23"/>
    <p:sldId id="281" r:id="rId24"/>
    <p:sldId id="275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6" autoAdjust="0"/>
    <p:restoredTop sz="94660"/>
  </p:normalViewPr>
  <p:slideViewPr>
    <p:cSldViewPr snapToGrid="0" showGuides="1">
      <p:cViewPr>
        <p:scale>
          <a:sx n="118" d="100"/>
          <a:sy n="118" d="100"/>
        </p:scale>
        <p:origin x="1704" y="9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01.06.23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01.06.23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01.06.23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01.06.23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01.06.23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01.06.23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01.06.23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01.06.23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GB" noProof="0"/>
              <a:t>Click icon to add table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01.06.23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01.06.23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01.06.23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01.06.23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01.06.23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b="461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6243145" cy="2821938"/>
          </a:xfrm>
        </p:spPr>
        <p:txBody>
          <a:bodyPr/>
          <a:lstStyle/>
          <a:p>
            <a:r>
              <a:rPr lang="de-DE" sz="2800" dirty="0" err="1"/>
              <a:t>Bayesian-learning</a:t>
            </a:r>
            <a:r>
              <a:rPr lang="de-DE" sz="2800" dirty="0"/>
              <a:t> and GLM-</a:t>
            </a:r>
            <a:r>
              <a:rPr lang="de-DE" sz="2800" dirty="0" err="1"/>
              <a:t>based</a:t>
            </a:r>
            <a:r>
              <a:rPr lang="de-DE" sz="2800" dirty="0"/>
              <a:t> hybrid </a:t>
            </a:r>
            <a:r>
              <a:rPr lang="de-DE" sz="2800" dirty="0" err="1"/>
              <a:t>model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NMDAR-</a:t>
            </a:r>
            <a:r>
              <a:rPr lang="de-DE" sz="2800" dirty="0" err="1"/>
              <a:t>modulating</a:t>
            </a:r>
            <a:r>
              <a:rPr lang="de-DE" sz="2800" dirty="0"/>
              <a:t> </a:t>
            </a:r>
            <a:r>
              <a:rPr lang="de-DE" sz="2800" dirty="0" err="1"/>
              <a:t>drug</a:t>
            </a:r>
            <a:r>
              <a:rPr lang="de-DE" sz="2800" dirty="0"/>
              <a:t> </a:t>
            </a:r>
            <a:r>
              <a:rPr lang="de-DE" sz="2800" dirty="0" err="1"/>
              <a:t>prediction</a:t>
            </a:r>
            <a:r>
              <a:rPr lang="de-DE" sz="2800" dirty="0"/>
              <a:t>.</a:t>
            </a:r>
            <a:endParaRPr lang="de-CH" sz="2800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1ADABBC-2742-48DB-BA2B-E411F07CEE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151738"/>
            <a:ext cx="4680000" cy="1008000"/>
          </a:xfrm>
        </p:spPr>
        <p:txBody>
          <a:bodyPr/>
          <a:lstStyle/>
          <a:p>
            <a:r>
              <a:rPr lang="de-DE" sz="1600" b="1" dirty="0" err="1"/>
              <a:t>Damola</a:t>
            </a:r>
            <a:r>
              <a:rPr lang="de-DE" sz="1600" b="1" dirty="0"/>
              <a:t> </a:t>
            </a:r>
            <a:r>
              <a:rPr lang="de-DE" sz="1600" b="1" dirty="0" err="1"/>
              <a:t>Abglese</a:t>
            </a:r>
            <a:endParaRPr lang="de-DE" sz="1600" b="1" dirty="0"/>
          </a:p>
          <a:p>
            <a:r>
              <a:rPr lang="de-DE" sz="1600" b="1" dirty="0"/>
              <a:t>Clara Kümpel</a:t>
            </a:r>
          </a:p>
          <a:p>
            <a:r>
              <a:rPr lang="de-DE" sz="1600" b="1" dirty="0" err="1"/>
              <a:t>Yitong</a:t>
            </a:r>
            <a:endParaRPr lang="de-DE" sz="1600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6B18E6F-BDD9-4B0B-9B9E-C25187E0E1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06759" y="316800"/>
            <a:ext cx="2089690" cy="360000"/>
          </a:xfrm>
        </p:spPr>
        <p:txBody>
          <a:bodyPr/>
          <a:lstStyle/>
          <a:p>
            <a:r>
              <a:rPr lang="de-DE" dirty="0"/>
              <a:t>Translational </a:t>
            </a:r>
            <a:r>
              <a:rPr lang="de-DE" dirty="0" err="1"/>
              <a:t>Neuromodeling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31ECF-EF04-4AAA-9A8E-583E3D2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HGF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2B1E5F-FA5D-4B47-A43F-C570AFE8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AA5A3-8CEF-4027-9289-B60138C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BFA6-70D2-4653-B5CB-D3376F3BFAE7}" type="datetime1">
              <a:rPr lang="de-CH" noProof="0" smtClean="0"/>
              <a:t>01.06.23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B1E27-9E06-4598-A6EF-3BCBC8D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10</a:t>
            </a:fld>
            <a:endParaRPr lang="de-CH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370DF6-96F4-CEF8-0A0E-F0EA6F13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24" y="981125"/>
            <a:ext cx="3151869" cy="463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2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1D5DF-1245-191C-44A2-A1084712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AC624F-2A45-941A-A7CB-A7F4C0C10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DA4766-1A36-811E-C18F-67CD3EF7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01.06.23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E580FD-DB42-0ADF-F84B-286DA844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CDC00-3EC3-B5D0-0DC6-42A6E6AA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11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699062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57BF2-5EC6-42D6-9F04-4237E99F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Classification </a:t>
            </a:r>
            <a:r>
              <a:rPr lang="de-CH" dirty="0" err="1"/>
              <a:t>Results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DD7CFF-BF36-47E4-8302-EBC181BD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EEA281-37DD-45CF-AABF-2BFEAD6C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2617-726E-42A6-AC19-79D267EAC7EE}" type="datetime1">
              <a:rPr lang="de-CH" noProof="0" smtClean="0"/>
              <a:t>01.06.23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16F61-62BA-4FA3-89CE-2F599E6D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pPr/>
              <a:t>12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859903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741B4-2E4E-D44D-1E7D-4F4CD3A5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Results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6AD40A9F-19D8-88EF-3219-CCC12D008A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573243"/>
              </p:ext>
            </p:extLst>
          </p:nvPr>
        </p:nvGraphicFramePr>
        <p:xfrm>
          <a:off x="731837" y="1160351"/>
          <a:ext cx="10728324" cy="48244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82081">
                  <a:extLst>
                    <a:ext uri="{9D8B030D-6E8A-4147-A177-3AD203B41FA5}">
                      <a16:colId xmlns:a16="http://schemas.microsoft.com/office/drawing/2014/main" val="2795264994"/>
                    </a:ext>
                  </a:extLst>
                </a:gridCol>
                <a:gridCol w="2682081">
                  <a:extLst>
                    <a:ext uri="{9D8B030D-6E8A-4147-A177-3AD203B41FA5}">
                      <a16:colId xmlns:a16="http://schemas.microsoft.com/office/drawing/2014/main" val="128907075"/>
                    </a:ext>
                  </a:extLst>
                </a:gridCol>
                <a:gridCol w="2682081">
                  <a:extLst>
                    <a:ext uri="{9D8B030D-6E8A-4147-A177-3AD203B41FA5}">
                      <a16:colId xmlns:a16="http://schemas.microsoft.com/office/drawing/2014/main" val="1570251336"/>
                    </a:ext>
                  </a:extLst>
                </a:gridCol>
                <a:gridCol w="2682081">
                  <a:extLst>
                    <a:ext uri="{9D8B030D-6E8A-4147-A177-3AD203B41FA5}">
                      <a16:colId xmlns:a16="http://schemas.microsoft.com/office/drawing/2014/main" val="2725522304"/>
                    </a:ext>
                  </a:extLst>
                </a:gridCol>
              </a:tblGrid>
              <a:tr h="3744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All Channels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Selected Channels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08278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Uni-Phase 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Uni-Phase 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05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All drugs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34.4%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49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Anta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0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Agon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72.2%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44.4%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16558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Bi-Phase 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Bi-Phase 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23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All drugs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99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Anta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34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Agon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38.9%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53573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Quad-Phase 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dirty="0"/>
                        <a:t>Quad-Phase 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All drugs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34.4%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46.9%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15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Anta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14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Agon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55.6%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75571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193627-FECC-050B-86FC-A9CB8304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01.06.23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650807-3627-0A97-0C74-85090FAD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4B342D-BF2E-9899-A874-E05F88AA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1000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53B47-E99F-C71B-9D5E-AE7B235B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F1EB45-8CAF-5C90-5672-6147596C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AFE7-317E-4912-B75C-DD6945F82242}" type="datetime1">
              <a:rPr lang="de-CH" noProof="0" smtClean="0"/>
              <a:t>01.06.23</a:t>
            </a:fld>
            <a:endParaRPr lang="de-CH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4438AB-7B08-630F-EEEF-FFE3D652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285800-5094-E9D7-F946-CE2C0B8D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pPr/>
              <a:t>14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85392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CA1A8-363A-D04A-269A-9757B7B1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Strengths </a:t>
            </a:r>
            <a:r>
              <a:rPr lang="en-GB"/>
              <a:t>and Weaknesses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265954-E075-F484-DB9D-E2895DD2A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280FF7-26CA-FC50-93E4-3C43D0B8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01.06.23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1C2E68-A6B9-F0AC-2BC4-6A3B7704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BB25F4-1D4F-82DE-518A-B23CC13B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15</a:t>
            </a:fld>
            <a:endParaRPr lang="de-CH" noProof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C341BA83-217D-C907-1D3A-8D5EF4F405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944459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0F36D-0C05-5DE1-F111-16641F8D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Future Work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4033E1-C266-9BDB-168C-AEFF03FB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AFE7-317E-4912-B75C-DD6945F82242}" type="datetime1">
              <a:rPr lang="de-CH" noProof="0" smtClean="0"/>
              <a:t>01.06.23</a:t>
            </a:fld>
            <a:endParaRPr lang="de-CH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F4F47C-AFCA-3B87-4CC3-6F0CB6F3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16CF28-FBA9-6265-6E52-638EDA78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pPr/>
              <a:t>16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263404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31ECF-EF04-4AAA-9A8E-583E3D2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 / </a:t>
            </a:r>
            <a:r>
              <a:rPr lang="de-DE" dirty="0" err="1"/>
              <a:t>hypothesis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2B1E5F-FA5D-4B47-A43F-C570AFE8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AA5A3-8CEF-4027-9289-B60138C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BFA6-70D2-4653-B5CB-D3376F3BFAE7}" type="datetime1">
              <a:rPr lang="de-CH" noProof="0" smtClean="0"/>
              <a:t>01.06.23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B1E27-9E06-4598-A6EF-3BCBC8D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17</a:t>
            </a:fld>
            <a:endParaRPr lang="de-CH" noProof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29B6820-3D6E-7E95-E832-9754A2EDD0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562" y="2764824"/>
            <a:ext cx="7898130" cy="215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03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57BF2-5EC6-42D6-9F04-4237E99F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Detailed</a:t>
            </a:r>
            <a:r>
              <a:rPr lang="de-CH" dirty="0"/>
              <a:t> Model </a:t>
            </a: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DD7CFF-BF36-47E4-8302-EBC181BD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EEA281-37DD-45CF-AABF-2BFEAD6C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2617-726E-42A6-AC19-79D267EAC7EE}" type="datetime1">
              <a:rPr lang="de-CH" noProof="0" smtClean="0"/>
              <a:t>01.06.23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16F61-62BA-4FA3-89CE-2F599E6D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pPr/>
              <a:t>18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787102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overview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37140-56B7-432E-8671-4B63B23E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01.06.23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19</a:t>
            </a:fld>
            <a:endParaRPr lang="de-CH" noProof="0"/>
          </a:p>
        </p:txBody>
      </p:sp>
      <p:pic>
        <p:nvPicPr>
          <p:cNvPr id="10" name="Content Placeholder 9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47C03B37-2603-ED29-8DA9-8E490D421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35" y="772160"/>
            <a:ext cx="7710887" cy="5527140"/>
          </a:xfrm>
        </p:spPr>
      </p:pic>
    </p:spTree>
    <p:extLst>
      <p:ext uri="{BB962C8B-B14F-4D97-AF65-F5344CB8AC3E}">
        <p14:creationId xmlns:p14="http://schemas.microsoft.com/office/powerpoint/2010/main" val="177711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92F61-F3A1-4E2C-B0EE-9742603F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  <a:p>
            <a:r>
              <a:rPr lang="de-DE" dirty="0"/>
              <a:t>Methods and Models</a:t>
            </a:r>
          </a:p>
          <a:p>
            <a:pPr lvl="1"/>
            <a:r>
              <a:rPr lang="de-DE" dirty="0"/>
              <a:t>MMN</a:t>
            </a:r>
          </a:p>
          <a:p>
            <a:pPr lvl="1"/>
            <a:r>
              <a:rPr lang="de-DE" dirty="0"/>
              <a:t>HGF</a:t>
            </a:r>
          </a:p>
          <a:p>
            <a:pPr lvl="1"/>
            <a:r>
              <a:rPr lang="de-DE" dirty="0" err="1"/>
              <a:t>Generalized</a:t>
            </a:r>
            <a:r>
              <a:rPr lang="de-DE" dirty="0"/>
              <a:t> Linear Model</a:t>
            </a:r>
          </a:p>
          <a:p>
            <a:r>
              <a:rPr lang="de-DE" dirty="0"/>
              <a:t>Classification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 err="1"/>
              <a:t>Discussion</a:t>
            </a:r>
            <a:endParaRPr lang="de-DE" dirty="0"/>
          </a:p>
          <a:p>
            <a:r>
              <a:rPr lang="de-DE" dirty="0" err="1"/>
              <a:t>Conclusion</a:t>
            </a:r>
            <a:r>
              <a:rPr lang="de-DE" dirty="0"/>
              <a:t> and Future Work</a:t>
            </a:r>
          </a:p>
          <a:p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8BFF2-5DEB-4FE4-A3E3-C18FD3A3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947E-D2DB-4F76-9588-775FC8D85F8C}" type="datetime1">
              <a:rPr lang="de-CH" noProof="0" smtClean="0"/>
              <a:t>01.06.23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64086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31ECF-EF04-4AAA-9A8E-583E3D2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HGF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2B1E5F-FA5D-4B47-A43F-C570AFE8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AA5A3-8CEF-4027-9289-B60138C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BFA6-70D2-4653-B5CB-D3376F3BFAE7}" type="datetime1">
              <a:rPr lang="de-CH" noProof="0" smtClean="0"/>
              <a:t>01.06.23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B1E27-9E06-4598-A6EF-3BCBC8D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20</a:t>
            </a:fld>
            <a:endParaRPr lang="de-CH" noProof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262D063-29A0-0B3C-E518-91C98A91E7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229" y="1160351"/>
            <a:ext cx="6239933" cy="46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67FE9C7-F0F8-265B-C220-0D7CE1CB3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53" y="1552710"/>
            <a:ext cx="7449832" cy="414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82014E-ACA8-E815-7418-F2B51113964E}"/>
              </a:ext>
            </a:extLst>
          </p:cNvPr>
          <p:cNvSpPr txBox="1"/>
          <p:nvPr/>
        </p:nvSpPr>
        <p:spPr>
          <a:xfrm>
            <a:off x="2001520" y="1036320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UPDATE!!</a:t>
            </a:r>
          </a:p>
        </p:txBody>
      </p:sp>
    </p:spTree>
    <p:extLst>
      <p:ext uri="{BB962C8B-B14F-4D97-AF65-F5344CB8AC3E}">
        <p14:creationId xmlns:p14="http://schemas.microsoft.com/office/powerpoint/2010/main" val="2802147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31ECF-EF04-4AAA-9A8E-583E3D2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HGF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2B1E5F-FA5D-4B47-A43F-C570AFE8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AA5A3-8CEF-4027-9289-B60138C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BFA6-70D2-4653-B5CB-D3376F3BFAE7}" type="datetime1">
              <a:rPr lang="de-CH" noProof="0" smtClean="0"/>
              <a:t>01.06.23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B1E27-9E06-4598-A6EF-3BCBC8D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21</a:t>
            </a:fld>
            <a:endParaRPr lang="de-CH" noProof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24D64D3-2291-5A89-53EA-D77123C4E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820" y="957241"/>
            <a:ext cx="7181229" cy="53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569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31ECF-EF04-4AAA-9A8E-583E3D2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Generalized</a:t>
            </a:r>
            <a:r>
              <a:rPr lang="de-DE" dirty="0"/>
              <a:t> Linear Model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2B1E5F-FA5D-4B47-A43F-C570AFE8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AA5A3-8CEF-4027-9289-B60138C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BFA6-70D2-4653-B5CB-D3376F3BFAE7}" type="datetime1">
              <a:rPr lang="de-CH" noProof="0" smtClean="0"/>
              <a:t>01.06.23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B1E27-9E06-4598-A6EF-3BCBC8D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22</a:t>
            </a:fld>
            <a:endParaRPr lang="de-CH" noProof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FDA31D-E8CE-0063-2309-DE5825F63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08" y="916664"/>
            <a:ext cx="9696484" cy="5605780"/>
          </a:xfrm>
        </p:spPr>
      </p:pic>
    </p:spTree>
    <p:extLst>
      <p:ext uri="{BB962C8B-B14F-4D97-AF65-F5344CB8AC3E}">
        <p14:creationId xmlns:p14="http://schemas.microsoft.com/office/powerpoint/2010/main" val="3130959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31ECF-EF04-4AAA-9A8E-583E3D2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Generalized</a:t>
            </a:r>
            <a:r>
              <a:rPr lang="de-DE" dirty="0"/>
              <a:t> Linear Model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2B1E5F-FA5D-4B47-A43F-C570AFE8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AA5A3-8CEF-4027-9289-B60138C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BFA6-70D2-4653-B5CB-D3376F3BFAE7}" type="datetime1">
              <a:rPr lang="de-CH" noProof="0" smtClean="0"/>
              <a:t>01.06.23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B1E27-9E06-4598-A6EF-3BCBC8D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23</a:t>
            </a:fld>
            <a:endParaRPr lang="de-CH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80146D-EE3F-706A-175A-0EAC3B4C5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7" y="1234512"/>
            <a:ext cx="10281876" cy="416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43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A71FBB-3009-40AD-979B-DB4E5F59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Prof. Dr. Beat Muster</a:t>
            </a:r>
          </a:p>
          <a:p>
            <a:r>
              <a:rPr lang="de-DE" dirty="0"/>
              <a:t>Funktion des Präsentierenden</a:t>
            </a:r>
          </a:p>
          <a:p>
            <a:r>
              <a:rPr lang="de-DE" dirty="0"/>
              <a:t>beat.muster@abcd.ethz.ch</a:t>
            </a:r>
          </a:p>
          <a:p>
            <a:endParaRPr lang="de-DE" dirty="0"/>
          </a:p>
          <a:p>
            <a:r>
              <a:rPr lang="de-DE" dirty="0"/>
              <a:t>ETH Zürich</a:t>
            </a:r>
          </a:p>
          <a:p>
            <a:r>
              <a:rPr lang="de-CH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Organisationseinheit</a:t>
            </a:r>
            <a:br>
              <a:rPr lang="de-CH"/>
            </a:br>
            <a:r>
              <a:rPr lang="de-CH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Gebäude Raum</a:t>
            </a:r>
            <a:br>
              <a:rPr lang="de-CH"/>
            </a:br>
            <a:r>
              <a:rPr lang="de-CH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Strasse Hausnummer</a:t>
            </a:r>
            <a:br>
              <a:rPr lang="de-CH"/>
            </a:br>
            <a:r>
              <a:rPr lang="de-CH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0000 Ort</a:t>
            </a:r>
          </a:p>
          <a:p>
            <a:endParaRPr lang="de-DE" dirty="0"/>
          </a:p>
          <a:p>
            <a:r>
              <a:rPr lang="de-DE" dirty="0"/>
              <a:t>www.abcd.ethz.ch</a:t>
            </a:r>
            <a:endParaRPr lang="de-CH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A7932926-A987-44F4-A8A1-AB55FBE1FD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28426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027C5-70C6-D10B-F858-C16BDD10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B17738-699C-7045-0729-3E6B2E5B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AFE7-317E-4912-B75C-DD6945F82242}" type="datetime1">
              <a:rPr lang="de-CH" noProof="0" smtClean="0"/>
              <a:t>01.06.23</a:t>
            </a:fld>
            <a:endParaRPr lang="de-CH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79AED-F291-23E9-88EF-A64CBBCD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9A5208-1871-A5B6-EFA7-351E59C0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pPr/>
              <a:t>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86954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A9E04-637E-98EC-4B2E-8852FA28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Idea/Hypothesis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4112CA-3EC6-2D3B-D122-95E29DC7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51F47C-CBA7-CC94-EF7D-CBEAD87A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01.06.23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AFEB77-759D-B5BB-D763-F24DE17F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2466E7-E79C-4A82-07F4-56D14EED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560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ED4B8-95C2-A7D4-135D-B62C89A1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Pipeline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3A5326-2598-B854-7D04-1602B4DE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01.06.23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892EAB-7A18-04D3-CE08-C63D8A30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0F862-4B1D-A57C-52AB-A9BFE706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  <p:pic>
        <p:nvPicPr>
          <p:cNvPr id="7" name="Content Placeholder 9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5A9A23D5-8D2C-7952-3AE9-7959F8967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08" y="856261"/>
            <a:ext cx="7178432" cy="5145478"/>
          </a:xfrm>
        </p:spPr>
      </p:pic>
    </p:spTree>
    <p:extLst>
      <p:ext uri="{BB962C8B-B14F-4D97-AF65-F5344CB8AC3E}">
        <p14:creationId xmlns:p14="http://schemas.microsoft.com/office/powerpoint/2010/main" val="50335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BD78A-9CF1-2DF2-8B43-D24AE4A4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and Models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AD4ECA-943D-579E-29D6-85C82746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AFE7-317E-4912-B75C-DD6945F82242}" type="datetime1">
              <a:rPr lang="de-CH" noProof="0" smtClean="0"/>
              <a:t>01.06.23</a:t>
            </a:fld>
            <a:endParaRPr lang="de-CH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772F4F-DE24-EBF3-EB84-069ACEF0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23ED11-3259-D438-E7BF-559C5216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pPr/>
              <a:t>6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08694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4FEFE-7057-5F01-6B89-55C2B1CF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</p:spPr>
        <p:txBody>
          <a:bodyPr anchor="t">
            <a:normAutofit/>
          </a:bodyPr>
          <a:lstStyle/>
          <a:p>
            <a:r>
              <a:rPr lang="en-GB" dirty="0"/>
              <a:t>MMN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7044BF-B0C7-FB25-0326-E4CB1AB3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73692" y="6522444"/>
            <a:ext cx="612000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332D50A-E6CC-4D88-8908-F2129032F4C7}" type="datetime1">
              <a:rPr lang="de-CH" noProof="0" smtClean="0"/>
              <a:pPr>
                <a:spcAft>
                  <a:spcPts val="600"/>
                </a:spcAft>
              </a:pPr>
              <a:t>01.06.23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91EB3F-5B45-FFCB-637B-27717230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1700" y="6522444"/>
            <a:ext cx="5400000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1D17B-576C-EE45-0CFA-D2F212FC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585" y="6522444"/>
            <a:ext cx="322577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ACA52AF-F19D-405C-AD5F-7D94B96A5CC3}" type="slidenum">
              <a:rPr lang="de-CH" noProof="0" smtClean="0"/>
              <a:pPr>
                <a:spcAft>
                  <a:spcPts val="600"/>
                </a:spcAft>
              </a:pPr>
              <a:t>7</a:t>
            </a:fld>
            <a:endParaRPr lang="de-CH" noProof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F2E4B0FF-457B-EE35-D25D-36BBF54A8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17B3B275-70DE-B324-F412-93480BB5D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82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31ECF-EF04-4AAA-9A8E-583E3D2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MMN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2B1E5F-FA5D-4B47-A43F-C570AFE8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AA5A3-8CEF-4027-9289-B60138C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BFA6-70D2-4653-B5CB-D3376F3BFAE7}" type="datetime1">
              <a:rPr lang="de-CH" noProof="0" smtClean="0"/>
              <a:t>01.06.23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B1E27-9E06-4598-A6EF-3BCBC8D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8</a:t>
            </a:fld>
            <a:endParaRPr lang="de-CH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CEEC96-AD14-7482-1ED8-BCADBE522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811" y="1009934"/>
            <a:ext cx="5355542" cy="483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43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33F9B-D1B9-AEF3-8A28-1F9C2115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HGF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B75C0E-EE60-DCE5-0549-2F68E7E9B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D61F04-1B4C-1541-D29E-43F663F8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01.06.23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92D140-6614-8C7C-3FE4-5B8BA752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1DEDAE-D6A7-2BA8-8B29-2963C610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9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21367539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3" id="{9C84984C-18ED-5E49-A574-15FF8A3954B8}" vid="{0B390235-9264-874C-ABEB-5D2188FC234E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 Zürich</Template>
  <TotalTime>0</TotalTime>
  <Words>287</Words>
  <Application>Microsoft Macintosh PowerPoint</Application>
  <PresentationFormat>Breitbild</PresentationFormat>
  <Paragraphs>153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7" baseType="lpstr">
      <vt:lpstr>Arial</vt:lpstr>
      <vt:lpstr>Symbol</vt:lpstr>
      <vt:lpstr>ETH Zürich</vt:lpstr>
      <vt:lpstr>Bayesian-learning and GLM-based hybrid model for NMDAR-modulating drug prediction.</vt:lpstr>
      <vt:lpstr>Agenda</vt:lpstr>
      <vt:lpstr>Introduction</vt:lpstr>
      <vt:lpstr>Idea/Hypothesis</vt:lpstr>
      <vt:lpstr>Project Pipeline</vt:lpstr>
      <vt:lpstr>Methods and Models</vt:lpstr>
      <vt:lpstr>MMN</vt:lpstr>
      <vt:lpstr>MMN</vt:lpstr>
      <vt:lpstr>HGF</vt:lpstr>
      <vt:lpstr>HGF</vt:lpstr>
      <vt:lpstr>GLM</vt:lpstr>
      <vt:lpstr>Classification Results</vt:lpstr>
      <vt:lpstr>Classification Results</vt:lpstr>
      <vt:lpstr>Discussion</vt:lpstr>
      <vt:lpstr>Strengths and Weaknesses</vt:lpstr>
      <vt:lpstr>Conclusion and Future Work</vt:lpstr>
      <vt:lpstr>Idea / hypothesis</vt:lpstr>
      <vt:lpstr>Detailed Model architecture</vt:lpstr>
      <vt:lpstr>Model overview</vt:lpstr>
      <vt:lpstr>HGF</vt:lpstr>
      <vt:lpstr>HGF</vt:lpstr>
      <vt:lpstr>Generalized Linear Model</vt:lpstr>
      <vt:lpstr>Generalized Linear Model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Kuempel Clara (inf19029)</dc:creator>
  <cp:lastModifiedBy>Agbelese  Damola</cp:lastModifiedBy>
  <cp:revision>2</cp:revision>
  <dcterms:created xsi:type="dcterms:W3CDTF">2023-05-30T09:51:54Z</dcterms:created>
  <dcterms:modified xsi:type="dcterms:W3CDTF">2023-06-01T15:29:40Z</dcterms:modified>
</cp:coreProperties>
</file>