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330" r:id="rId9"/>
    <p:sldId id="403" r:id="rId10"/>
    <p:sldId id="438" r:id="rId11"/>
    <p:sldId id="440" r:id="rId12"/>
    <p:sldId id="447" r:id="rId13"/>
    <p:sldId id="441" r:id="rId14"/>
    <p:sldId id="405" r:id="rId15"/>
    <p:sldId id="445" r:id="rId16"/>
    <p:sldId id="29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76012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：离线和实时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IndexService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：基于时间序列创建索引、基于维度列创建位图索引，预聚合计算、列式存储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Query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：基于时间的查询，落在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segment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上，然后根据索引捕获数据到内存中进行计算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支持实时、离线数据摄取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预计算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自动创建索引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基于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LRU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缓存策略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35635"/>
            <a:ext cx="4553585" cy="230441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4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4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查询引擎对比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750" y="873760"/>
          <a:ext cx="7885430" cy="359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560"/>
                <a:gridCol w="2172335"/>
                <a:gridCol w="2426335"/>
                <a:gridCol w="2362200"/>
              </a:tblGrid>
              <a:tr h="4413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Hive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Presto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Druid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720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 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部分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048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数据源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Hive/RDB/NoSQL/Redis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Kafka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等流数据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1308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核心思想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表与</a:t>
                      </a: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HDFS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的映射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基于内存的流式计算，不做存储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基于时序数据存储、查询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195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计算框架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MR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021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亮点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 on Tez/Spark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、依托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hadoop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即席查询，较快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离线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近实时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39814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弊端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耗内存、容错差、不支持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lzo</a:t>
                      </a: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压缩、不完全支持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hivesql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占磁盘、缺乏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957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暂时无法替代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实时数据查询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Hive</a:t>
            </a:r>
            <a:r>
              <a:rPr lang="zh-CN" altLang="en-US" sz="1400" dirty="0"/>
              <a:t>不可替代，基本所有大数据部门离线数据的存储和分析都依托</a:t>
            </a:r>
            <a:r>
              <a:rPr lang="en-US" altLang="zh-CN" sz="1400" dirty="0"/>
              <a:t>hive</a:t>
            </a:r>
            <a:r>
              <a:rPr lang="zh-CN" altLang="en-US" sz="1400" dirty="0"/>
              <a:t>，不同的是少数公司已经开始进行</a:t>
            </a:r>
            <a:r>
              <a:rPr lang="en-US" altLang="zh-CN" sz="1400" dirty="0"/>
              <a:t>hive on spark</a:t>
            </a:r>
            <a:r>
              <a:rPr lang="zh-CN" altLang="en-US" sz="1400" dirty="0"/>
              <a:t>的迁移，包括百度、有赞、携程，但同时也是一部踩坑记，所以现阶段不计划进行迁移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Presto</a:t>
            </a:r>
            <a:r>
              <a:rPr lang="zh-CN" altLang="en-US" sz="1400" dirty="0"/>
              <a:t>做即席查询再适合不过可以在公司内推广，京东、每日优鲜、美团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Druid</a:t>
            </a:r>
            <a:r>
              <a:rPr lang="zh-CN" altLang="en-US" sz="1400" dirty="0"/>
              <a:t>最大的亮点是实时数据的摄取</a:t>
            </a:r>
            <a:r>
              <a:rPr lang="en-US" altLang="zh-CN" sz="1400" dirty="0"/>
              <a:t>+</a:t>
            </a:r>
            <a:r>
              <a:rPr lang="zh-CN" altLang="en-US" sz="1400" dirty="0"/>
              <a:t>查询，如果今后有需求不仅仅要求相应速度快，还要求是实时的数据那么</a:t>
            </a:r>
            <a:r>
              <a:rPr lang="en-US" altLang="zh-CN" sz="1400" dirty="0"/>
              <a:t>Druid</a:t>
            </a:r>
            <a:r>
              <a:rPr lang="zh-CN" altLang="en-US" sz="1400" dirty="0"/>
              <a:t>可以是一个很好的选择，小米、苏宁、有赞</a:t>
            </a:r>
            <a:endParaRPr lang="zh-CN" altLang="en-US" sz="1400" dirty="0"/>
          </a:p>
        </p:txBody>
      </p:sp>
      <p:sp>
        <p:nvSpPr>
          <p:cNvPr id="2" name="TextBox 108"/>
          <p:cNvSpPr txBox="1">
            <a:spLocks noChangeArrowheads="1"/>
          </p:cNvSpPr>
          <p:nvPr/>
        </p:nvSpPr>
        <p:spPr bwMode="auto">
          <a:xfrm>
            <a:off x="539552" y="271605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3"/>
          <p:cNvSpPr txBox="1"/>
          <p:nvPr/>
        </p:nvSpPr>
        <p:spPr>
          <a:xfrm>
            <a:off x="668655" y="3234055"/>
            <a:ext cx="6760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数据中台这个词现在非常火，包括阿里、快手等都在建设自己的数据中台，数据中台可以简单认为三层：数据模型、数据服务、数据开发，我们处于初级数据模型和简单的数据服务层，今后提升数据平台的数据服务能力，统一数据获取、可视化等，然后再对数据进行开发分析如数据挖掘、数据分析、推荐等。</a:t>
            </a: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对于数据中台我也是初窥门径，任重而道远。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特点对比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10" grpId="0" bldLvl="0" animBg="1"/>
      <p:bldP spid="11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35" y="2656205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45" y="898525"/>
            <a:ext cx="3344545" cy="157480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605155"/>
            <a:ext cx="7327900" cy="220218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Input split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：计算、分区、内部快排、溢写、归并排序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Fetch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：网络拷贝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：合并、全局排序、计算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容错性、稳定性非常强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每个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任务都会进行多次数据落地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只有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，复杂计算开发量很大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827780" cy="20840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432175" cy="221424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：多数据源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RDS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NoSQL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Cassandra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等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Compute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：基于内存流水线计算，典型的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Micro-Batch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计算模式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：多目的地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多数据源可以交错查询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基于内存，速度非常快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容错能力差，只要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失败就崩溃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演示</Application>
  <PresentationFormat>全屏显示(16:9)</PresentationFormat>
  <Paragraphs>224</Paragraphs>
  <Slides>14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Segoe UI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而已</cp:lastModifiedBy>
  <cp:revision>178</cp:revision>
  <dcterms:created xsi:type="dcterms:W3CDTF">2014-09-01T11:16:00Z</dcterms:created>
  <dcterms:modified xsi:type="dcterms:W3CDTF">2019-06-06T06:05:58Z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2052-11.1.0.8661</vt:lpwstr>
  </property>
</Properties>
</file>