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&lt;http://tdwg.org/stdx/thing1&gt;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</a:t>
            </a: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nother </a:t>
            </a: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&lt;http://tdwg.org/stdx/thing2&gt;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6940" y="2222268"/>
            <a:ext cx="2544754" cy="727119"/>
          </a:xfrm>
          <a:prstGeom prst="roundRect">
            <a:avLst/>
          </a:prstGeom>
          <a:solidFill>
            <a:srgbClr val="EBC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"TDWG X Vocabulary Standard"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&lt;http://www.tdwg.org/standards/123&gt;</a:t>
            </a: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999315" y="2949387"/>
            <a:ext cx="2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7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5539" y="21036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3658" y="4474216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7343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59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49072" y="29641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9316" y="327192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550" y="296828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</a:t>
            </a:r>
            <a:r>
              <a:rPr lang="en-US" sz="1000" dirty="0">
                <a:solidFill>
                  <a:schemeClr val="tx1"/>
                </a:solidFill>
              </a:rPr>
              <a:t>X vocabulary imported Dublin Core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&lt;http://tdwg.org/stdx/dcmi&gt;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imported</a:t>
            </a:r>
            <a:r>
              <a:rPr lang="en-US" sz="1000" dirty="0" smtClean="0">
                <a:solidFill>
                  <a:schemeClr val="tx1"/>
                </a:solidFill>
              </a:rPr>
              <a:t> Audubon Core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&lt;http://rs.tdwg.org/stdx/ac&gt;</a:t>
            </a:r>
          </a:p>
        </p:txBody>
      </p:sp>
      <p:cxnSp>
        <p:nvCxnSpPr>
          <p:cNvPr id="6" name="Straight Arrow Connector 5"/>
          <p:cNvCxnSpPr>
            <a:stCxn id="4" idx="0"/>
            <a:endCxn id="16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16" idx="2"/>
          </p:cNvCxnSpPr>
          <p:nvPr/>
        </p:nvCxnSpPr>
        <p:spPr>
          <a:xfrm flipH="1" flipV="1"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16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456" y="2118390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34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1038" y="222226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1502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7173" y="294938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3904" y="327306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477" y="296529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6724" y="3283647"/>
            <a:ext cx="2474258" cy="7271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0354" y="3283647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text/html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&lt;http://tdwg.org/stdx/thing1.html&gt;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0354" y="4362478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application/pdf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&lt;http://tdwg.org/stdx/thing1.pdf&gt;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80354" y="2204816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text/plain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&lt;http://tdwg.org/stdx/thing1.txt&gt;</a:t>
            </a:r>
          </a:p>
        </p:txBody>
      </p:sp>
      <p:sp>
        <p:nvSpPr>
          <p:cNvPr id="3" name="Right Arrow 2"/>
          <p:cNvSpPr/>
          <p:nvPr/>
        </p:nvSpPr>
        <p:spPr>
          <a:xfrm rot="20582650">
            <a:off x="3396187" y="240252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Accept: text/plain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28174" y="3256181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83345">
            <a:off x="3395485" y="411876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application/pdf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800" y="149191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430" y="149191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0583" y="1491915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"HTML distribution of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vocabulary defined 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&lt;http://tdwg.org/stdx/terms/html&gt;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title: </a:t>
            </a:r>
            <a:r>
              <a:rPr lang="en-US" sz="1000" dirty="0" smtClean="0">
                <a:solidFill>
                  <a:schemeClr val="tx1"/>
                </a:solidFill>
              </a:rPr>
              <a:t>"RDF/Turtle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tdwg.org/stdx/terms/ttl&gt;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"JSON-LD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terms"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tdwg.org/stdx/terms/json&gt;</a:t>
            </a:r>
          </a:p>
        </p:txBody>
      </p:sp>
      <p:cxnSp>
        <p:nvCxnSpPr>
          <p:cNvPr id="5" name="Straight Arrow Connector 4"/>
          <p:cNvCxnSpPr>
            <a:stCxn id="16" idx="2"/>
            <a:endCxn id="4" idx="0"/>
          </p:cNvCxnSpPr>
          <p:nvPr/>
        </p:nvCxnSpPr>
        <p:spPr>
          <a:xfrm>
            <a:off x="3999316" y="2957443"/>
            <a:ext cx="2658036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2"/>
            <a:endCxn id="3" idx="0"/>
          </p:cNvCxnSpPr>
          <p:nvPr/>
        </p:nvCxnSpPr>
        <p:spPr>
          <a:xfrm>
            <a:off x="3999316" y="2957443"/>
            <a:ext cx="2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2" idx="0"/>
          </p:cNvCxnSpPr>
          <p:nvPr/>
        </p:nvCxnSpPr>
        <p:spPr>
          <a:xfrm flipH="1">
            <a:off x="1312433" y="2957443"/>
            <a:ext cx="2686883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023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488" y="2224552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7173" y="294938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62187" y="2230324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"X vocabulary defined 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99316" y="329158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856" y="2960016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3075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308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17</cp:revision>
  <dcterms:created xsi:type="dcterms:W3CDTF">2015-08-06T15:05:28Z</dcterms:created>
  <dcterms:modified xsi:type="dcterms:W3CDTF">2017-01-18T12:19:06Z</dcterms:modified>
</cp:coreProperties>
</file>