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2FD9-149D-4F0B-92E7-747A630B98D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&lt;http://tdwg.org/stdx/thing1&gt;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</a:t>
            </a: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nother </a:t>
            </a: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&lt;http://tdwg.org/stdx/thing2&gt;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6940" y="2222268"/>
            <a:ext cx="2544754" cy="727119"/>
          </a:xfrm>
          <a:prstGeom prst="roundRect">
            <a:avLst/>
          </a:prstGeom>
          <a:solidFill>
            <a:srgbClr val="EBC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"TDWG X Vocabulary Standard"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&lt;http://www.tdwg.org/standards/123&gt;</a:t>
            </a: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999315" y="2949387"/>
            <a:ext cx="2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7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5539" y="21036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3658" y="4474216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7343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59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49072" y="29641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9316" y="327192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550" y="296828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</a:t>
            </a:r>
            <a:r>
              <a:rPr lang="en-US" sz="1000" dirty="0">
                <a:solidFill>
                  <a:schemeClr val="tx1"/>
                </a:solidFill>
              </a:rPr>
              <a:t>X vocabulary imported Dublin Core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&lt;http://tdwg.org/stdx/dcmi&gt;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imported</a:t>
            </a:r>
            <a:r>
              <a:rPr lang="en-US" sz="1000" dirty="0" smtClean="0">
                <a:solidFill>
                  <a:schemeClr val="tx1"/>
                </a:solidFill>
              </a:rPr>
              <a:t> Audubon Core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&lt;http://rs.tdwg.org/stdx/ac&gt;</a:t>
            </a:r>
          </a:p>
        </p:txBody>
      </p:sp>
      <p:cxnSp>
        <p:nvCxnSpPr>
          <p:cNvPr id="6" name="Straight Arrow Connector 5"/>
          <p:cNvCxnSpPr>
            <a:stCxn id="4" idx="0"/>
            <a:endCxn id="16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16" idx="2"/>
          </p:cNvCxnSpPr>
          <p:nvPr/>
        </p:nvCxnSpPr>
        <p:spPr>
          <a:xfrm flipH="1" flipV="1"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16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456" y="2118390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34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1038" y="222226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1502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7173" y="294938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3904" y="327306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477" y="296529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6724" y="3283647"/>
            <a:ext cx="2474258" cy="7271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0354" y="3283647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text/html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&lt;http://tdwg.org/stdx/thing1.html&gt;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0354" y="4362478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application/pdf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&lt;http://tdwg.org/stdx/thing1.pdf&gt;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80354" y="2204816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text/plain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&lt;http://tdwg.org/stdx/thing1.txt&gt;</a:t>
            </a:r>
          </a:p>
        </p:txBody>
      </p:sp>
      <p:sp>
        <p:nvSpPr>
          <p:cNvPr id="3" name="Right Arrow 2"/>
          <p:cNvSpPr/>
          <p:nvPr/>
        </p:nvSpPr>
        <p:spPr>
          <a:xfrm rot="20582650">
            <a:off x="3396187" y="240252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Accept: text/plain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28174" y="3256181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83345">
            <a:off x="3395485" y="411876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application/pdf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800" y="149191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430" y="149191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0583" y="1491915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"HTML distribution of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vocabulary defined 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&lt;http://tdwg.org/stdx/terms/html&gt;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title: </a:t>
            </a:r>
            <a:r>
              <a:rPr lang="en-US" sz="1000" dirty="0" smtClean="0">
                <a:solidFill>
                  <a:schemeClr val="tx1"/>
                </a:solidFill>
              </a:rPr>
              <a:t>"RDF/Turtle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tdwg.org/stdx/terms/ttl&gt;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"JSON-LD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terms"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tdwg.org/stdx/terms/json&gt;</a:t>
            </a:r>
          </a:p>
        </p:txBody>
      </p:sp>
      <p:cxnSp>
        <p:nvCxnSpPr>
          <p:cNvPr id="5" name="Straight Arrow Connector 4"/>
          <p:cNvCxnSpPr>
            <a:stCxn id="16" idx="2"/>
            <a:endCxn id="4" idx="0"/>
          </p:cNvCxnSpPr>
          <p:nvPr/>
        </p:nvCxnSpPr>
        <p:spPr>
          <a:xfrm>
            <a:off x="3999316" y="2957443"/>
            <a:ext cx="2658036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2"/>
            <a:endCxn id="3" idx="0"/>
          </p:cNvCxnSpPr>
          <p:nvPr/>
        </p:nvCxnSpPr>
        <p:spPr>
          <a:xfrm>
            <a:off x="3999316" y="2957443"/>
            <a:ext cx="2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2" idx="0"/>
          </p:cNvCxnSpPr>
          <p:nvPr/>
        </p:nvCxnSpPr>
        <p:spPr>
          <a:xfrm flipH="1">
            <a:off x="1312433" y="2957443"/>
            <a:ext cx="2686883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023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488" y="2224552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7173" y="294938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62187" y="2230324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"X vocabulary defined 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99316" y="329158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856" y="2960016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dcterms:hasFormat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33075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1372008" y="1531356"/>
            <a:ext cx="2499781" cy="1075208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errata, cosmetic changes, changes to examples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4431610" y="1570349"/>
            <a:ext cx="1927916" cy="997221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changes to normative content?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950976" y="2068959"/>
            <a:ext cx="421032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</p:cNvCxnSpPr>
          <p:nvPr/>
        </p:nvCxnSpPr>
        <p:spPr>
          <a:xfrm flipH="1" flipV="1">
            <a:off x="2621898" y="985133"/>
            <a:ext cx="1" cy="54622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2254" y="105177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1789" y="20689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3"/>
            <a:endCxn id="3" idx="1"/>
          </p:cNvCxnSpPr>
          <p:nvPr/>
        </p:nvCxnSpPr>
        <p:spPr>
          <a:xfrm>
            <a:off x="3871789" y="2068960"/>
            <a:ext cx="5598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2008" y="633749"/>
            <a:ext cx="238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Interest Group makes changes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13068" y="1051775"/>
            <a:ext cx="0" cy="50144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3149" y="20702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9300" y="523919"/>
            <a:ext cx="297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Interest Group makes changes and notifies community via tdwg-content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>
            <a:off x="5395568" y="2567570"/>
            <a:ext cx="0" cy="581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12682" y="258943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5" name="Flowchart: Decision 54"/>
          <p:cNvSpPr/>
          <p:nvPr/>
        </p:nvSpPr>
        <p:spPr>
          <a:xfrm>
            <a:off x="6931391" y="1553217"/>
            <a:ext cx="1963354" cy="1036214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significant changes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3" idx="3"/>
            <a:endCxn id="55" idx="1"/>
          </p:cNvCxnSpPr>
          <p:nvPr/>
        </p:nvCxnSpPr>
        <p:spPr>
          <a:xfrm>
            <a:off x="6359526" y="2068960"/>
            <a:ext cx="571865" cy="236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75585" y="11442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401203" y="258943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913068" y="2589431"/>
            <a:ext cx="0" cy="581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07903" y="3214156"/>
            <a:ext cx="342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Full change process invoked including public comment and executive approval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135142" y="3907301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x. Decision process for document changes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28333" y="1807349"/>
            <a:ext cx="88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proposed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ecision 21"/>
          <p:cNvSpPr/>
          <p:nvPr/>
        </p:nvSpPr>
        <p:spPr>
          <a:xfrm>
            <a:off x="1245745" y="1397014"/>
            <a:ext cx="1945634" cy="1331755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meets demand, efficacy, and stability requirement 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763244" y="1570349"/>
            <a:ext cx="1927916" cy="997221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consensus achieved within 30 days?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703792" y="2062892"/>
            <a:ext cx="5419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2218562" y="2728769"/>
            <a:ext cx="0" cy="42033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344" y="2011255"/>
            <a:ext cx="1419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  <a:p>
            <a:r>
              <a:rPr lang="en-US" sz="1400" dirty="0" smtClean="0"/>
              <a:t>initiate public comment period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55066" y="25894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3"/>
            <a:endCxn id="23" idx="1"/>
          </p:cNvCxnSpPr>
          <p:nvPr/>
        </p:nvCxnSpPr>
        <p:spPr>
          <a:xfrm>
            <a:off x="3191379" y="2062892"/>
            <a:ext cx="571865" cy="606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5476" y="3166756"/>
            <a:ext cx="255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 proposal or close issue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35" idx="0"/>
          </p:cNvCxnSpPr>
          <p:nvPr/>
        </p:nvCxnSpPr>
        <p:spPr>
          <a:xfrm flipH="1" flipV="1">
            <a:off x="7039048" y="1050799"/>
            <a:ext cx="1" cy="502418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32108" y="25894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92412" y="2563535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6263025" y="1553217"/>
            <a:ext cx="1552047" cy="1036214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Executive decision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3" idx="3"/>
            <a:endCxn id="35" idx="1"/>
          </p:cNvCxnSpPr>
          <p:nvPr/>
        </p:nvCxnSpPr>
        <p:spPr>
          <a:xfrm>
            <a:off x="5691160" y="2068960"/>
            <a:ext cx="571865" cy="236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46269" y="641263"/>
            <a:ext cx="185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 to public review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653881" y="208874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>
            <a:off x="7039048" y="2589431"/>
            <a:ext cx="1" cy="55967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556" y="3166756"/>
            <a:ext cx="179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hange implemented in documentation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7100" y="4480863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Fig. x. General change process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1855206"/>
            <a:ext cx="88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proposed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076" y="3168637"/>
            <a:ext cx="2040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revise proposal and reset public comment period,  or close issue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23" idx="2"/>
          </p:cNvCxnSpPr>
          <p:nvPr/>
        </p:nvCxnSpPr>
        <p:spPr>
          <a:xfrm>
            <a:off x="4727202" y="2567570"/>
            <a:ext cx="0" cy="581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3" idx="0"/>
          </p:cNvCxnSpPr>
          <p:nvPr/>
        </p:nvCxnSpPr>
        <p:spPr>
          <a:xfrm rot="10800000" flipV="1">
            <a:off x="4727202" y="1042233"/>
            <a:ext cx="2311846" cy="52811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3"/>
            <a:endCxn id="82" idx="1"/>
          </p:cNvCxnSpPr>
          <p:nvPr/>
        </p:nvCxnSpPr>
        <p:spPr>
          <a:xfrm flipV="1">
            <a:off x="7815072" y="2062891"/>
            <a:ext cx="514568" cy="84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7776" y="2077259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29640" y="1801281"/>
            <a:ext cx="72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change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23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425</Words>
  <Application>Microsoft Office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30</cp:revision>
  <dcterms:created xsi:type="dcterms:W3CDTF">2015-08-06T15:05:28Z</dcterms:created>
  <dcterms:modified xsi:type="dcterms:W3CDTF">2017-01-19T12:41:04Z</dcterms:modified>
</cp:coreProperties>
</file>