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2FD9-149D-4F0B-92E7-747A630B9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8FB7-0317-407A-B370-1CEEA7DC1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&lt;http://tdwg.org/stdx/thing1&gt;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"Document That </a:t>
            </a:r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xplains </a:t>
            </a:r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nother </a:t>
            </a:r>
            <a:r>
              <a:rPr lang="en-US" sz="1000" dirty="0">
                <a:solidFill>
                  <a:schemeClr val="tx1"/>
                </a:solidFill>
              </a:rPr>
              <a:t>T</a:t>
            </a:r>
            <a:r>
              <a:rPr lang="en-US" sz="1000" dirty="0" smtClean="0">
                <a:solidFill>
                  <a:schemeClr val="tx1"/>
                </a:solidFill>
              </a:rPr>
              <a:t>hing"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&lt;http://tdwg.org/stdx/thing2&gt;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6940" y="2222268"/>
            <a:ext cx="2544754" cy="727119"/>
          </a:xfrm>
          <a:prstGeom prst="roundRect">
            <a:avLst/>
          </a:prstGeom>
          <a:solidFill>
            <a:srgbClr val="EBC5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"TDWG X Vocabulary Standard"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&lt;http://www.tdwg.org/standards/123&gt;</a:t>
            </a:r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H="1" flipV="1"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3999315" y="2949387"/>
            <a:ext cx="2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0"/>
            <a:endCxn id="7" idx="2"/>
          </p:cNvCxnSpPr>
          <p:nvPr/>
        </p:nvCxnSpPr>
        <p:spPr>
          <a:xfrm flipV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5539" y="2103629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43658" y="4474216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77343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459" y="4469539"/>
            <a:ext cx="22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Descriptive document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49072" y="296414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9316" y="327192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550" y="296828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 defined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</a:t>
            </a:r>
            <a:r>
              <a:rPr lang="en-US" sz="1000" dirty="0">
                <a:solidFill>
                  <a:schemeClr val="tx1"/>
                </a:solidFill>
              </a:rPr>
              <a:t>X vocabulary imported Dublin Core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&lt;http://tdwg.org/stdx/dcmi&gt;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>
                <a:solidFill>
                  <a:schemeClr val="tx1"/>
                </a:solidFill>
              </a:rPr>
              <a:t>" X </a:t>
            </a:r>
            <a:r>
              <a:rPr lang="en-US" sz="1000" dirty="0" smtClean="0">
                <a:solidFill>
                  <a:schemeClr val="tx1"/>
                </a:solidFill>
              </a:rPr>
              <a:t>vocabulary</a:t>
            </a:r>
            <a:r>
              <a:rPr lang="en-US" sz="1000" dirty="0">
                <a:solidFill>
                  <a:schemeClr val="tx1"/>
                </a:solidFill>
              </a:rPr>
              <a:t> imported</a:t>
            </a:r>
            <a:r>
              <a:rPr lang="en-US" sz="1000" dirty="0" smtClean="0">
                <a:solidFill>
                  <a:schemeClr val="tx1"/>
                </a:solidFill>
              </a:rPr>
              <a:t> Audubon Core </a:t>
            </a:r>
            <a:r>
              <a:rPr lang="en-US" sz="1000" dirty="0">
                <a:solidFill>
                  <a:schemeClr val="tx1"/>
                </a:solidFill>
              </a:rPr>
              <a:t>terms 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&lt;http://rs.tdwg.org/stdx/ac&gt;</a:t>
            </a:r>
          </a:p>
        </p:txBody>
      </p:sp>
      <p:cxnSp>
        <p:nvCxnSpPr>
          <p:cNvPr id="6" name="Straight Arrow Connector 5"/>
          <p:cNvCxnSpPr>
            <a:stCxn id="4" idx="0"/>
            <a:endCxn id="16" idx="2"/>
          </p:cNvCxnSpPr>
          <p:nvPr/>
        </p:nvCxnSpPr>
        <p:spPr>
          <a:xfrm flipH="1" flipV="1">
            <a:off x="3999317" y="2949387"/>
            <a:ext cx="2658035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0"/>
            <a:endCxn id="16" idx="2"/>
          </p:cNvCxnSpPr>
          <p:nvPr/>
        </p:nvCxnSpPr>
        <p:spPr>
          <a:xfrm flipH="1" flipV="1">
            <a:off x="3999317" y="2949387"/>
            <a:ext cx="1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0"/>
            <a:endCxn id="16" idx="2"/>
          </p:cNvCxnSpPr>
          <p:nvPr/>
        </p:nvCxnSpPr>
        <p:spPr>
          <a:xfrm flipV="1">
            <a:off x="1312433" y="2949387"/>
            <a:ext cx="2686884" cy="583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5456" y="2118390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734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1038" y="2222268"/>
            <a:ext cx="24165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"Standard X Basic Vocabulary"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&lt;http://rs.tdwg.org/stdx/basic&gt;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583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61502" y="4469539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17173" y="294938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3904" y="3273067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477" y="296529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dcterms:isPartOf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6724" y="3283647"/>
            <a:ext cx="2474258" cy="7271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80354" y="3283647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text/html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&lt;http://tdwg.org/stdx/thing1.html&gt;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80354" y="4362478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application/pdf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&lt;http://tdwg.org/stdx/thing1.pdf&gt;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80354" y="2204816"/>
            <a:ext cx="2474258" cy="727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prstClr val="black"/>
                </a:solidFill>
              </a:rPr>
              <a:t>title: "Document That </a:t>
            </a:r>
            <a:r>
              <a:rPr lang="en-US" sz="1000" dirty="0">
                <a:solidFill>
                  <a:prstClr val="black"/>
                </a:solidFill>
              </a:rPr>
              <a:t>E</a:t>
            </a:r>
            <a:r>
              <a:rPr lang="en-US" sz="1000" dirty="0" smtClean="0">
                <a:solidFill>
                  <a:prstClr val="black"/>
                </a:solidFill>
              </a:rPr>
              <a:t>xplains Something"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content-type: text/plain</a:t>
            </a:r>
          </a:p>
          <a:p>
            <a:r>
              <a:rPr lang="en-US" sz="1000" dirty="0" smtClean="0">
                <a:solidFill>
                  <a:prstClr val="black"/>
                </a:solidFill>
              </a:rPr>
              <a:t>iri: &lt;http://tdwg.org/stdx/thing1.txt&gt;</a:t>
            </a:r>
          </a:p>
        </p:txBody>
      </p:sp>
      <p:sp>
        <p:nvSpPr>
          <p:cNvPr id="3" name="Right Arrow 2"/>
          <p:cNvSpPr/>
          <p:nvPr/>
        </p:nvSpPr>
        <p:spPr>
          <a:xfrm rot="20582650">
            <a:off x="3396187" y="240252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Accept: text/plain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328174" y="3256181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text/html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983345">
            <a:off x="3395485" y="4118763"/>
            <a:ext cx="2117558" cy="782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Accept: </a:t>
            </a:r>
            <a:r>
              <a:rPr lang="en-US" sz="1400" dirty="0" smtClean="0">
                <a:solidFill>
                  <a:schemeClr val="tx1"/>
                </a:solidFill>
              </a:rPr>
              <a:t>application/pdf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800" y="1491915"/>
            <a:ext cx="18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resource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1430" y="1491915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0583" y="1491915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304" y="3532908"/>
            <a:ext cx="2474258" cy="7271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 smtClean="0">
                <a:solidFill>
                  <a:schemeClr val="tx1"/>
                </a:solidFill>
              </a:rPr>
              <a:t>"HTML distribution of </a:t>
            </a:r>
            <a:r>
              <a:rPr lang="en-US" sz="1000" dirty="0">
                <a:solidFill>
                  <a:schemeClr val="tx1"/>
                </a:solidFill>
              </a:rPr>
              <a:t>X </a:t>
            </a:r>
            <a:r>
              <a:rPr lang="en-US" sz="1000" dirty="0" smtClean="0">
                <a:solidFill>
                  <a:schemeClr val="tx1"/>
                </a:solidFill>
              </a:rPr>
              <a:t>vocabulary defined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</a:t>
            </a:r>
            <a:r>
              <a:rPr lang="en-US" sz="1000" dirty="0" smtClean="0">
                <a:solidFill>
                  <a:schemeClr val="tx1"/>
                </a:solidFill>
              </a:rPr>
              <a:t>tdwg.org/stdx/terms/html&gt;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62843" y="3532908"/>
            <a:ext cx="2672949" cy="7271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title: </a:t>
            </a:r>
            <a:r>
              <a:rPr lang="en-US" sz="1000" dirty="0" smtClean="0">
                <a:solidFill>
                  <a:schemeClr val="tx1"/>
                </a:solidFill>
              </a:rPr>
              <a:t>"RDF/Turtle </a:t>
            </a:r>
            <a:r>
              <a:rPr lang="en-US" sz="1000" dirty="0">
                <a:solidFill>
                  <a:schemeClr val="tx1"/>
                </a:solidFill>
              </a:rPr>
              <a:t>distribution of X vocabulary defined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>
                <a:solidFill>
                  <a:schemeClr val="tx1"/>
                </a:solidFill>
              </a:rPr>
              <a:t>&lt;http://</a:t>
            </a:r>
            <a:r>
              <a:rPr lang="en-US" sz="1000" dirty="0" smtClean="0">
                <a:solidFill>
                  <a:schemeClr val="tx1"/>
                </a:solidFill>
              </a:rPr>
              <a:t>tdwg.org/stdx/terms/ttl&gt;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49073" y="3532908"/>
            <a:ext cx="2416558" cy="7271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"JSON-LD </a:t>
            </a:r>
            <a:r>
              <a:rPr lang="en-US" sz="1000" dirty="0">
                <a:solidFill>
                  <a:schemeClr val="tx1"/>
                </a:solidFill>
              </a:rPr>
              <a:t>distribution of X vocabulary defined terms"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>
                <a:solidFill>
                  <a:schemeClr val="tx1"/>
                </a:solidFill>
              </a:rPr>
              <a:t>&lt;http://</a:t>
            </a:r>
            <a:r>
              <a:rPr lang="en-US" sz="1000" dirty="0" smtClean="0">
                <a:solidFill>
                  <a:schemeClr val="tx1"/>
                </a:solidFill>
              </a:rPr>
              <a:t>tdwg.org/stdx/terms/json&gt;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" idx="2"/>
            <a:endCxn id="4" idx="0"/>
          </p:cNvCxnSpPr>
          <p:nvPr/>
        </p:nvCxnSpPr>
        <p:spPr>
          <a:xfrm>
            <a:off x="3999316" y="2957443"/>
            <a:ext cx="2658036" cy="575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6" idx="2"/>
            <a:endCxn id="3" idx="0"/>
          </p:cNvCxnSpPr>
          <p:nvPr/>
        </p:nvCxnSpPr>
        <p:spPr>
          <a:xfrm>
            <a:off x="3999316" y="2957443"/>
            <a:ext cx="2" cy="575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2"/>
            <a:endCxn id="2" idx="0"/>
          </p:cNvCxnSpPr>
          <p:nvPr/>
        </p:nvCxnSpPr>
        <p:spPr>
          <a:xfrm flipH="1">
            <a:off x="1312433" y="2957443"/>
            <a:ext cx="2686883" cy="575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023" y="44661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0488" y="2224552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 list document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7173" y="294938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dcat:distribution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62187" y="2230324"/>
            <a:ext cx="2474258" cy="727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title: </a:t>
            </a:r>
            <a:r>
              <a:rPr lang="en-US" sz="1000" dirty="0" smtClean="0">
                <a:solidFill>
                  <a:schemeClr val="tx1"/>
                </a:solidFill>
              </a:rPr>
              <a:t>"X </a:t>
            </a:r>
            <a:r>
              <a:rPr lang="en-US" sz="1000" dirty="0" smtClean="0">
                <a:solidFill>
                  <a:schemeClr val="tx1"/>
                </a:solidFill>
              </a:rPr>
              <a:t>vocabulary defined </a:t>
            </a:r>
            <a:r>
              <a:rPr lang="en-US" sz="1000" dirty="0" smtClean="0">
                <a:solidFill>
                  <a:schemeClr val="tx1"/>
                </a:solidFill>
              </a:rPr>
              <a:t>terms"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iri: &lt;http://tdwg.org/stdx/terms&gt;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99316" y="329158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dcat:distribution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856" y="2960016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dcat:distribution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33075" y="44661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971" y="44661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6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308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16</cp:revision>
  <dcterms:created xsi:type="dcterms:W3CDTF">2015-08-06T15:05:28Z</dcterms:created>
  <dcterms:modified xsi:type="dcterms:W3CDTF">2016-04-11T01:44:53Z</dcterms:modified>
</cp:coreProperties>
</file>