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>
        <p:scale>
          <a:sx n="400" d="100"/>
          <a:sy n="400" d="100"/>
        </p:scale>
        <p:origin x="-12648" y="-6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ACD3-DC9B-477A-9DD7-DB411485D2D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6E13-CB97-4EAC-8CF4-229F672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6472238" y="2676527"/>
            <a:ext cx="762000" cy="762000"/>
          </a:xfrm>
          <a:prstGeom prst="snip2DiagRect">
            <a:avLst>
              <a:gd name="adj1" fmla="val 0"/>
              <a:gd name="adj2" fmla="val 3073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2345" y="2573535"/>
            <a:ext cx="4616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 smtClean="0">
                <a:latin typeface="Arial Black" panose="020B0A04020102020204" pitchFamily="34" charset="0"/>
              </a:rPr>
              <a:t>J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5523" y="2739094"/>
            <a:ext cx="53860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</a:rPr>
              <a:t>D</a:t>
            </a:r>
            <a:endParaRPr lang="en-US" sz="4800" b="1" dirty="0">
              <a:solidFill>
                <a:schemeClr val="bg1">
                  <a:alpha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48" y="2618161"/>
            <a:ext cx="1572904" cy="1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Acando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Daugaard</dc:creator>
  <cp:lastModifiedBy>Jonathan Daugaard</cp:lastModifiedBy>
  <cp:revision>3</cp:revision>
  <dcterms:created xsi:type="dcterms:W3CDTF">2016-10-09T14:42:59Z</dcterms:created>
  <dcterms:modified xsi:type="dcterms:W3CDTF">2016-10-09T15:00:07Z</dcterms:modified>
</cp:coreProperties>
</file>