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89" d="100"/>
          <a:sy n="189" d="100"/>
        </p:scale>
        <p:origin x="13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716D-2E58-B640-8436-3F956A6FFDC9}" type="datetimeFigureOut">
              <a:rPr lang="en-CH" smtClean="0"/>
              <a:t>04.06.24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97F4-24AD-E64A-8C0F-7ADDC8811B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367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716D-2E58-B640-8436-3F956A6FFDC9}" type="datetimeFigureOut">
              <a:rPr lang="en-CH" smtClean="0"/>
              <a:t>04.06.24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97F4-24AD-E64A-8C0F-7ADDC8811B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495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716D-2E58-B640-8436-3F956A6FFDC9}" type="datetimeFigureOut">
              <a:rPr lang="en-CH" smtClean="0"/>
              <a:t>04.06.24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97F4-24AD-E64A-8C0F-7ADDC8811B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303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716D-2E58-B640-8436-3F956A6FFDC9}" type="datetimeFigureOut">
              <a:rPr lang="en-CH" smtClean="0"/>
              <a:t>04.06.24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97F4-24AD-E64A-8C0F-7ADDC8811B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104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716D-2E58-B640-8436-3F956A6FFDC9}" type="datetimeFigureOut">
              <a:rPr lang="en-CH" smtClean="0"/>
              <a:t>04.06.24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97F4-24AD-E64A-8C0F-7ADDC8811B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726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716D-2E58-B640-8436-3F956A6FFDC9}" type="datetimeFigureOut">
              <a:rPr lang="en-CH" smtClean="0"/>
              <a:t>04.06.24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97F4-24AD-E64A-8C0F-7ADDC8811B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157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716D-2E58-B640-8436-3F956A6FFDC9}" type="datetimeFigureOut">
              <a:rPr lang="en-CH" smtClean="0"/>
              <a:t>04.06.24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97F4-24AD-E64A-8C0F-7ADDC8811B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675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716D-2E58-B640-8436-3F956A6FFDC9}" type="datetimeFigureOut">
              <a:rPr lang="en-CH" smtClean="0"/>
              <a:t>04.06.24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97F4-24AD-E64A-8C0F-7ADDC8811B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193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716D-2E58-B640-8436-3F956A6FFDC9}" type="datetimeFigureOut">
              <a:rPr lang="en-CH" smtClean="0"/>
              <a:t>04.06.24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97F4-24AD-E64A-8C0F-7ADDC8811B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977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716D-2E58-B640-8436-3F956A6FFDC9}" type="datetimeFigureOut">
              <a:rPr lang="en-CH" smtClean="0"/>
              <a:t>04.06.24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97F4-24AD-E64A-8C0F-7ADDC8811B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882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716D-2E58-B640-8436-3F956A6FFDC9}" type="datetimeFigureOut">
              <a:rPr lang="en-CH" smtClean="0"/>
              <a:t>04.06.24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97F4-24AD-E64A-8C0F-7ADDC8811B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352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3B716D-2E58-B640-8436-3F956A6FFDC9}" type="datetimeFigureOut">
              <a:rPr lang="en-CH" smtClean="0"/>
              <a:t>04.06.24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BB97F4-24AD-E64A-8C0F-7ADDC8811B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859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FF1999-CAE8-7FAD-04B9-C49BD98BA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31" y="169427"/>
            <a:ext cx="3793586" cy="2559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20EFCA-1729-61D6-0CCF-1E91A9352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45" y="5740464"/>
            <a:ext cx="3978256" cy="27161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085BE1-AACE-59B9-92C0-FB9D84F0D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68" y="2989354"/>
            <a:ext cx="3978256" cy="2716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B8AFDE-103B-1B01-853C-7CAAD73C54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873"/>
          <a:stretch/>
        </p:blipFill>
        <p:spPr>
          <a:xfrm>
            <a:off x="252068" y="156156"/>
            <a:ext cx="1693539" cy="11967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EF3E12-F99E-3526-4149-8B593E858B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873"/>
          <a:stretch/>
        </p:blipFill>
        <p:spPr>
          <a:xfrm>
            <a:off x="252068" y="1417090"/>
            <a:ext cx="1693539" cy="120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0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Quillan Favey</dc:creator>
  <cp:lastModifiedBy>Quillan Favey</cp:lastModifiedBy>
  <cp:revision>1</cp:revision>
  <dcterms:created xsi:type="dcterms:W3CDTF">2024-06-04T13:51:16Z</dcterms:created>
  <dcterms:modified xsi:type="dcterms:W3CDTF">2024-06-04T14:39:41Z</dcterms:modified>
</cp:coreProperties>
</file>