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Slides/notesSlide1.xml" ContentType="application/vnd.openxmlformats-officedocument.presentationml.notesSlide+xml"/>
  <Override PartName="/ppt/slides/slide13.xml" ContentType="application/vnd.openxmlformats-officedocument.presentationml.slide+xml"/>
  <Override PartName="/ppt/notesSlides/notesSlide2.xml" ContentType="application/vnd.openxmlformats-officedocument.presentationml.notes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00CC66"/>
  </p:clrMru>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5CB0BB6D-8B5C-466C-AF14-5BF6F2742BFC}" type="datetimeFigureOut">
              <a:rPr lang="en-IN" smtClean="0"/>
              <a:t>13-07-2024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3FA2B44D-002E-46E4-A4E4-C61AE0F6AF44}"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0" name="Slide Image Placeholder 1"/>
          <p:cNvSpPr>
            <a:spLocks noChangeAspect="1" noRot="1" noGrp="1"/>
          </p:cNvSpPr>
          <p:nvPr>
            <p:ph type="sldImg"/>
          </p:nvPr>
        </p:nvSpPr>
        <p:spPr/>
      </p:sp>
      <p:sp>
        <p:nvSpPr>
          <p:cNvPr id="1048681" name="Notes Placeholder 2"/>
          <p:cNvSpPr>
            <a:spLocks noGrp="1"/>
          </p:cNvSpPr>
          <p:nvPr>
            <p:ph type="body" idx="1"/>
          </p:nvPr>
        </p:nvSpPr>
        <p:spPr/>
        <p:txBody>
          <a:bodyPr/>
          <a:p>
            <a:endParaRPr lang="en-IN"/>
          </a:p>
        </p:txBody>
      </p:sp>
      <p:sp>
        <p:nvSpPr>
          <p:cNvPr id="1048682" name="Slide Number Placeholder 3"/>
          <p:cNvSpPr>
            <a:spLocks noGrp="1"/>
          </p:cNvSpPr>
          <p:nvPr>
            <p:ph type="sldNum" sz="quarter" idx="5"/>
          </p:nvPr>
        </p:nvSpPr>
        <p:spPr/>
        <p:txBody>
          <a:bodyPr/>
          <a:p>
            <a:fld id="{3FA2B44D-002E-46E4-A4E4-C61AE0F6AF44}" type="slidenum">
              <a:rPr lang="en-IN" smtClean="0"/>
              <a:t>12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7" name="Slide Image Placeholder 1"/>
          <p:cNvSpPr>
            <a:spLocks noChangeAspect="1" noRot="1" noGrp="1"/>
          </p:cNvSpPr>
          <p:nvPr>
            <p:ph type="sldImg"/>
          </p:nvPr>
        </p:nvSpPr>
        <p:spPr/>
      </p:sp>
      <p:sp>
        <p:nvSpPr>
          <p:cNvPr id="1048688" name="Notes Placeholder 2"/>
          <p:cNvSpPr>
            <a:spLocks noGrp="1"/>
          </p:cNvSpPr>
          <p:nvPr>
            <p:ph type="body" idx="1"/>
          </p:nvPr>
        </p:nvSpPr>
        <p:spPr/>
        <p:txBody>
          <a:bodyPr/>
          <a:p>
            <a:endParaRPr lang="en-US"/>
          </a:p>
        </p:txBody>
      </p:sp>
      <p:sp>
        <p:nvSpPr>
          <p:cNvPr id="1048689" name="Slide Number Placeholder 3"/>
          <p:cNvSpPr>
            <a:spLocks noGrp="1"/>
          </p:cNvSpPr>
          <p:nvPr>
            <p:ph type="sldNum" sz="quarter" idx="5"/>
          </p:nvPr>
        </p:nvSpPr>
        <p:spPr/>
        <p:txBody>
          <a:bodyPr/>
          <a:p>
            <a:fld id="{3FA2B44D-002E-46E4-A4E4-C61AE0F6AF44}" type="slidenum">
              <a:rPr lang="en-IN" smtClean="0"/>
              <a:t>13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1"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4"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1048606"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29" name=""/>
        <p:cNvGrpSpPr/>
        <p:nvPr/>
      </p:nvGrpSpPr>
      <p:grpSpPr>
        <a:xfrm>
          <a:off x="0" y="0"/>
          <a:ext cx="0" cy="0"/>
          <a:chOff x="0" y="0"/>
          <a:chExt cx="0" cy="0"/>
        </a:xfrm>
      </p:grpSpPr>
      <p:sp>
        <p:nvSpPr>
          <p:cNvPr id="104862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104862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4.xml"/><Relationship Id="rId6"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5.jpeg"/><Relationship Id="rId4"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381000" y="2744789"/>
            <a:ext cx="9228773" cy="1368422"/>
            <a:chOff x="499198" y="2949983"/>
            <a:chExt cx="9228773" cy="1368422"/>
          </a:xfrm>
        </p:grpSpPr>
        <p:sp>
          <p:nvSpPr>
            <p:cNvPr id="1048596" name="object 3"/>
            <p:cNvSpPr/>
            <p:nvPr/>
          </p:nvSpPr>
          <p:spPr>
            <a:xfrm>
              <a:off x="499198" y="2949983"/>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9080271" y="375643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657600" y="441918"/>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495425" y="2641201"/>
            <a:ext cx="12039600" cy="1210310"/>
          </a:xfrm>
          <a:prstGeom prst="rect"/>
        </p:spPr>
        <p:txBody>
          <a:bodyPr bIns="0" lIns="0" rIns="0" rtlCol="0" tIns="16510" vert="horz" wrap="square">
            <a:spAutoFit/>
          </a:bodyPr>
          <a:p>
            <a:pPr algn="l" marL="3213735">
              <a:lnSpc>
                <a:spcPct val="100000"/>
              </a:lnSpc>
              <a:spcBef>
                <a:spcPts val="130"/>
              </a:spcBef>
            </a:pPr>
            <a:r>
              <a:rPr dirty="0" sz="4000" lang="en-US" spc="15">
                <a:latin typeface="Times New Roman" panose="02020603050405020304" pitchFamily="18" charset="0"/>
                <a:cs typeface="Times New Roman" panose="02020603050405020304" pitchFamily="18" charset="0"/>
              </a:rPr>
              <a:t>    </a:t>
            </a:r>
            <a:r>
              <a:rPr dirty="0" sz="4000" lang="en-US" spc="15">
                <a:latin typeface="Times New Roman" panose="02020603050405020304" pitchFamily="18" charset="0"/>
                <a:cs typeface="Times New Roman" panose="02020603050405020304" pitchFamily="18" charset="0"/>
              </a:rPr>
              <a:t>DAGGUPATI NARENDRA</a:t>
            </a:r>
            <a:br>
              <a:rPr dirty="0" sz="4000" lang="en-US" spc="15">
                <a:latin typeface="Times New Roman" panose="02020603050405020304" pitchFamily="18" charset="0"/>
                <a:cs typeface="Times New Roman" panose="02020603050405020304" pitchFamily="18" charset="0"/>
              </a:rPr>
            </a:br>
            <a:endParaRPr dirty="0" sz="4000" spc="15">
              <a:latin typeface="Times New Roman" panose="02020603050405020304" pitchFamily="18" charset="0"/>
              <a:cs typeface="Times New Roman" panose="02020603050405020304" pitchFamily="18" charset="0"/>
            </a:endParaRPr>
          </a:p>
        </p:txBody>
      </p:sp>
      <p:sp>
        <p:nvSpPr>
          <p:cNvPr id="1048601" name="object 8"/>
          <p:cNvSpPr txBox="1"/>
          <p:nvPr/>
        </p:nvSpPr>
        <p:spPr>
          <a:xfrm>
            <a:off x="5715000" y="3847696"/>
            <a:ext cx="2362200" cy="443711"/>
          </a:xfrm>
          <a:prstGeom prst="rect"/>
        </p:spPr>
        <p:txBody>
          <a:bodyPr bIns="0" lIns="0" rIns="0" rtlCol="0" tIns="12700" vert="horz" wrap="square">
            <a:spAutoFit/>
          </a:bodyPr>
          <a:p>
            <a:pPr algn="just" marL="12700">
              <a:lnSpc>
                <a:spcPct val="100000"/>
              </a:lnSpc>
              <a:spcBef>
                <a:spcPts val="100"/>
              </a:spcBef>
            </a:pPr>
            <a:r>
              <a:rPr b="1" sz="2800" spc="10">
                <a:solidFill>
                  <a:srgbClr val="2D936B"/>
                </a:solidFill>
                <a:latin typeface="Trebuchet MS"/>
                <a:cs typeface="Trebuchet MS"/>
              </a:rPr>
              <a:t>Final</a:t>
            </a:r>
            <a:r>
              <a:rPr b="1" sz="2800" spc="-165">
                <a:solidFill>
                  <a:srgbClr val="2D936B"/>
                </a:solidFill>
                <a:latin typeface="Trebuchet MS"/>
                <a:cs typeface="Trebuchet MS"/>
              </a:rPr>
              <a:t> </a:t>
            </a:r>
            <a:r>
              <a:rPr b="1" sz="2800" spc="-5">
                <a:solidFill>
                  <a:srgbClr val="2D936B"/>
                </a:solidFill>
                <a:latin typeface="Trebuchet MS"/>
                <a:cs typeface="Trebuchet MS"/>
              </a:rPr>
              <a:t>Project</a:t>
            </a:r>
            <a:endParaRPr sz="2800">
              <a:latin typeface="Trebuchet MS"/>
              <a:cs typeface="Trebuchet MS"/>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spc="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524000"/>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228600" y="455855"/>
            <a:ext cx="9763125" cy="546736"/>
          </a:xfrm>
          <a:prstGeom prst="rect"/>
        </p:spPr>
        <p:txBody>
          <a:bodyPr bIns="0" lIns="0" rIns="0" rtlCol="0" tIns="13335" vert="horz" wrap="square">
            <a:spAutoFit/>
          </a:bodyPr>
          <a:p>
            <a:pPr marL="12700">
              <a:lnSpc>
                <a:spcPct val="100000"/>
              </a:lnSpc>
              <a:spcBef>
                <a:spcPts val="105"/>
              </a:spcBef>
            </a:pPr>
            <a:r>
              <a:rPr sz="3600" spc="-40">
                <a:solidFill>
                  <a:schemeClr val="accent4"/>
                </a:solidFill>
              </a:rPr>
              <a:t>Y</a:t>
            </a:r>
            <a:r>
              <a:rPr sz="3600" spc="10">
                <a:solidFill>
                  <a:schemeClr val="accent4"/>
                </a:solidFill>
              </a:rPr>
              <a:t>O</a:t>
            </a:r>
            <a:r>
              <a:rPr sz="3600" spc="25">
                <a:solidFill>
                  <a:schemeClr val="accent4"/>
                </a:solidFill>
              </a:rPr>
              <a:t>U</a:t>
            </a:r>
            <a:r>
              <a:rPr sz="3600">
                <a:solidFill>
                  <a:schemeClr val="accent4"/>
                </a:solidFill>
              </a:rPr>
              <a:t>R</a:t>
            </a:r>
            <a:r>
              <a:rPr sz="3600" spc="5">
                <a:solidFill>
                  <a:schemeClr val="accent4"/>
                </a:solidFill>
              </a:rPr>
              <a:t> </a:t>
            </a:r>
            <a:r>
              <a:rPr sz="3600" spc="25">
                <a:solidFill>
                  <a:schemeClr val="accent4"/>
                </a:solidFill>
              </a:rPr>
              <a:t>S</a:t>
            </a:r>
            <a:r>
              <a:rPr sz="3600" spc="10">
                <a:solidFill>
                  <a:schemeClr val="accent4"/>
                </a:solidFill>
              </a:rPr>
              <a:t>O</a:t>
            </a:r>
            <a:r>
              <a:rPr sz="3600" spc="25">
                <a:solidFill>
                  <a:schemeClr val="accent4"/>
                </a:solidFill>
              </a:rPr>
              <a:t>LU</a:t>
            </a:r>
            <a:r>
              <a:rPr sz="3600" spc="-35">
                <a:solidFill>
                  <a:schemeClr val="accent4"/>
                </a:solidFill>
              </a:rPr>
              <a:t>T</a:t>
            </a:r>
            <a:r>
              <a:rPr sz="3600" spc="-30">
                <a:solidFill>
                  <a:schemeClr val="accent4"/>
                </a:solidFill>
              </a:rPr>
              <a:t>I</a:t>
            </a:r>
            <a:r>
              <a:rPr sz="3600" spc="10">
                <a:solidFill>
                  <a:schemeClr val="accent4"/>
                </a:solidFill>
              </a:rPr>
              <a:t>O</a:t>
            </a:r>
            <a:r>
              <a:rPr sz="3600">
                <a:solidFill>
                  <a:schemeClr val="accent4"/>
                </a:solidFill>
              </a:rPr>
              <a:t>N</a:t>
            </a:r>
            <a:r>
              <a:rPr sz="3600" spc="-345">
                <a:solidFill>
                  <a:schemeClr val="accent4"/>
                </a:solidFill>
              </a:rPr>
              <a:t> </a:t>
            </a:r>
            <a:r>
              <a:rPr sz="3600" spc="-35">
                <a:solidFill>
                  <a:schemeClr val="accent4"/>
                </a:solidFill>
              </a:rPr>
              <a:t>A</a:t>
            </a:r>
            <a:r>
              <a:rPr sz="3600" spc="-5">
                <a:solidFill>
                  <a:schemeClr val="accent4"/>
                </a:solidFill>
              </a:rPr>
              <a:t>N</a:t>
            </a:r>
            <a:r>
              <a:rPr sz="3600">
                <a:solidFill>
                  <a:schemeClr val="accent4"/>
                </a:solidFill>
              </a:rPr>
              <a:t>D</a:t>
            </a:r>
            <a:r>
              <a:rPr sz="3600" spc="35">
                <a:solidFill>
                  <a:schemeClr val="accent4"/>
                </a:solidFill>
              </a:rPr>
              <a:t> </a:t>
            </a:r>
            <a:r>
              <a:rPr sz="3600" spc="-30">
                <a:solidFill>
                  <a:schemeClr val="accent4"/>
                </a:solidFill>
              </a:rPr>
              <a:t>I</a:t>
            </a:r>
            <a:r>
              <a:rPr sz="3600" spc="-35">
                <a:solidFill>
                  <a:schemeClr val="accent4"/>
                </a:solidFill>
              </a:rPr>
              <a:t>T</a:t>
            </a:r>
            <a:r>
              <a:rPr sz="3600">
                <a:solidFill>
                  <a:schemeClr val="accent4"/>
                </a:solidFill>
              </a:rPr>
              <a:t>S</a:t>
            </a:r>
            <a:r>
              <a:rPr sz="3600" spc="60">
                <a:solidFill>
                  <a:schemeClr val="accent4"/>
                </a:solidFill>
              </a:rPr>
              <a:t> </a:t>
            </a:r>
            <a:r>
              <a:rPr sz="3600" spc="-295">
                <a:solidFill>
                  <a:schemeClr val="accent4"/>
                </a:solidFill>
              </a:rPr>
              <a:t>V</a:t>
            </a:r>
            <a:r>
              <a:rPr sz="3600" spc="-35">
                <a:solidFill>
                  <a:schemeClr val="accent4"/>
                </a:solidFill>
              </a:rPr>
              <a:t>A</a:t>
            </a:r>
            <a:r>
              <a:rPr sz="3600" spc="25">
                <a:solidFill>
                  <a:schemeClr val="accent4"/>
                </a:solidFill>
              </a:rPr>
              <a:t>LU</a:t>
            </a:r>
            <a:r>
              <a:rPr sz="3600">
                <a:solidFill>
                  <a:schemeClr val="accent4"/>
                </a:solidFill>
              </a:rPr>
              <a:t>E</a:t>
            </a:r>
            <a:r>
              <a:rPr sz="3600" spc="-65">
                <a:solidFill>
                  <a:schemeClr val="accent4"/>
                </a:solidFill>
              </a:rPr>
              <a:t> </a:t>
            </a:r>
            <a:r>
              <a:rPr sz="3600" spc="-15">
                <a:solidFill>
                  <a:schemeClr val="accent4"/>
                </a:solidFill>
              </a:rPr>
              <a:t>P</a:t>
            </a:r>
            <a:r>
              <a:rPr sz="3600" spc="-30">
                <a:solidFill>
                  <a:schemeClr val="accent4"/>
                </a:solidFill>
              </a:rPr>
              <a:t>R</a:t>
            </a:r>
            <a:r>
              <a:rPr sz="3600" spc="10">
                <a:solidFill>
                  <a:schemeClr val="accent4"/>
                </a:solidFill>
              </a:rPr>
              <a:t>O</a:t>
            </a:r>
            <a:r>
              <a:rPr sz="3600" spc="-15">
                <a:solidFill>
                  <a:schemeClr val="accent4"/>
                </a:solidFill>
              </a:rPr>
              <a:t>P</a:t>
            </a:r>
            <a:r>
              <a:rPr sz="3600" spc="10">
                <a:solidFill>
                  <a:schemeClr val="accent4"/>
                </a:solidFill>
              </a:rPr>
              <a:t>O</a:t>
            </a:r>
            <a:r>
              <a:rPr sz="3600" spc="25">
                <a:solidFill>
                  <a:schemeClr val="accent4"/>
                </a:solidFill>
              </a:rPr>
              <a:t>S</a:t>
            </a:r>
            <a:r>
              <a:rPr sz="3600" spc="-30">
                <a:solidFill>
                  <a:schemeClr val="accent4"/>
                </a:solidFill>
              </a:rPr>
              <a:t>I</a:t>
            </a:r>
            <a:r>
              <a:rPr sz="3600" spc="-35">
                <a:solidFill>
                  <a:schemeClr val="accent4"/>
                </a:solidFill>
              </a:rPr>
              <a:t>T</a:t>
            </a:r>
            <a:r>
              <a:rPr sz="3600" spc="-30">
                <a:solidFill>
                  <a:schemeClr val="accent4"/>
                </a:solidFill>
              </a:rPr>
              <a:t>I</a:t>
            </a:r>
            <a:r>
              <a:rPr sz="3600" spc="10">
                <a:solidFill>
                  <a:schemeClr val="accent4"/>
                </a:solidFill>
              </a:rPr>
              <a:t>O</a:t>
            </a:r>
            <a:r>
              <a:rPr sz="3600">
                <a:solidFill>
                  <a:schemeClr val="accent4"/>
                </a:solidFill>
              </a:rPr>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xfrm>
            <a:off x="11353418" y="6473337"/>
            <a:ext cx="151129" cy="3371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10</a:t>
            </a:fld>
            <a:endParaRPr spc="10"/>
          </a:p>
        </p:txBody>
      </p:sp>
      <p:sp>
        <p:nvSpPr>
          <p:cNvPr id="1048667" name="TextBox 9"/>
          <p:cNvSpPr txBox="1"/>
          <p:nvPr/>
        </p:nvSpPr>
        <p:spPr>
          <a:xfrm>
            <a:off x="1762763" y="1348663"/>
            <a:ext cx="7934325" cy="4625340"/>
          </a:xfrm>
          <a:prstGeom prst="rect"/>
          <a:noFill/>
        </p:spPr>
        <p:txBody>
          <a:bodyPr rtlCol="0" wrap="square">
            <a:spAutoFit/>
          </a:bodyPr>
          <a:p>
            <a:pPr algn="just" indent="-285750" marL="285750">
              <a:buFont typeface="Wingdings" panose="05000000000000000000" pitchFamily="2" charset="2"/>
              <a:buChar char="v"/>
            </a:pPr>
            <a:r>
              <a:rPr lang="en-US">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algn="just" indent="-285750" marL="285750">
              <a:buFont typeface="Wingdings" panose="05000000000000000000" pitchFamily="2" charset="2"/>
              <a:buChar char="v"/>
            </a:pPr>
            <a:r>
              <a:rPr lang="en-US">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algn="just" indent="-285750" marL="285750">
              <a:buFont typeface="Wingdings" panose="05000000000000000000" pitchFamily="2" charset="2"/>
              <a:buChar char="v"/>
            </a:pPr>
            <a:r>
              <a:rPr lang="en-US">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algn="just" indent="-285750" marL="285750">
              <a:buFont typeface="Wingdings" panose="05000000000000000000" pitchFamily="2" charset="2"/>
              <a:buChar char="v"/>
            </a:pPr>
            <a:r>
              <a:rPr lang="en-US">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algn="just" indent="-285750" marL="285750">
              <a:buFont typeface="Wingdings" panose="05000000000000000000" pitchFamily="2" charset="2"/>
              <a:buChar char="v"/>
            </a:pPr>
            <a:r>
              <a:rPr lang="en-US">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algn="just" indent="-285750" marL="285750">
              <a:buFont typeface="Wingdings" panose="05000000000000000000" pitchFamily="2" charset="2"/>
              <a:buChar char="v"/>
            </a:pPr>
            <a:r>
              <a:rPr lang="en-US">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algn="just" indent="-285750" marL="285750">
              <a:buFont typeface="Wingdings" panose="05000000000000000000" pitchFamily="2" charset="2"/>
              <a:buChar char="v"/>
            </a:pP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45923" y="3505200"/>
            <a:ext cx="2466975" cy="3419475"/>
          </a:xfrm>
          <a:prstGeom prst="rect"/>
        </p:spPr>
      </p:pic>
      <p:sp>
        <p:nvSpPr>
          <p:cNvPr id="1048671" name="object 7"/>
          <p:cNvSpPr txBox="1">
            <a:spLocks noGrp="1"/>
          </p:cNvSpPr>
          <p:nvPr>
            <p:ph type="title"/>
          </p:nvPr>
        </p:nvSpPr>
        <p:spPr>
          <a:xfrm>
            <a:off x="609600" y="457200"/>
            <a:ext cx="7543165" cy="638810"/>
          </a:xfrm>
          <a:prstGeom prst="rect"/>
        </p:spPr>
        <p:txBody>
          <a:bodyPr bIns="0" lIns="0" rIns="0" rtlCol="0" tIns="16510" vert="horz" wrap="square">
            <a:spAutoFit/>
          </a:bodyPr>
          <a:p>
            <a:pPr marL="12700">
              <a:lnSpc>
                <a:spcPct val="100000"/>
              </a:lnSpc>
              <a:spcBef>
                <a:spcPts val="130"/>
              </a:spcBef>
            </a:pPr>
            <a:r>
              <a:rPr sz="4250" spc="15">
                <a:solidFill>
                  <a:schemeClr val="accent4"/>
                </a:solidFill>
              </a:rPr>
              <a:t>THE</a:t>
            </a:r>
            <a:r>
              <a:rPr sz="4250" spc="20">
                <a:solidFill>
                  <a:schemeClr val="accent4"/>
                </a:solidFill>
              </a:rPr>
              <a:t> </a:t>
            </a:r>
            <a:r>
              <a:rPr sz="4250" spc="10">
                <a:solidFill>
                  <a:schemeClr val="accent4"/>
                </a:solidFill>
              </a:rPr>
              <a:t>WOW</a:t>
            </a:r>
            <a:r>
              <a:rPr sz="4250" spc="85">
                <a:solidFill>
                  <a:schemeClr val="accent4"/>
                </a:solidFill>
              </a:rPr>
              <a:t> </a:t>
            </a:r>
            <a:r>
              <a:rPr sz="4250" spc="10">
                <a:solidFill>
                  <a:schemeClr val="accent4"/>
                </a:solidFill>
              </a:rPr>
              <a:t>IN</a:t>
            </a:r>
            <a:r>
              <a:rPr sz="4250" spc="-5">
                <a:solidFill>
                  <a:schemeClr val="accent4"/>
                </a:solidFill>
              </a:rPr>
              <a:t> </a:t>
            </a:r>
            <a:r>
              <a:rPr sz="4250" spc="15">
                <a:solidFill>
                  <a:schemeClr val="accent4"/>
                </a:solidFill>
              </a:rPr>
              <a:t>YOUR</a:t>
            </a:r>
            <a:r>
              <a:rPr sz="4250" spc="-10">
                <a:solidFill>
                  <a:schemeClr val="accent4"/>
                </a:solidFill>
              </a:rPr>
              <a:t> </a:t>
            </a:r>
            <a:r>
              <a:rPr sz="4250" spc="20">
                <a:solidFill>
                  <a:schemeClr val="accent4"/>
                </a:solidFill>
              </a:rPr>
              <a:t>SOLUTION</a:t>
            </a:r>
            <a:endParaRPr sz="4250">
              <a:solidFill>
                <a:schemeClr val="accent4"/>
              </a:solidFill>
            </a:endParaRPr>
          </a:p>
        </p:txBody>
      </p:sp>
      <p:sp>
        <p:nvSpPr>
          <p:cNvPr id="104867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73" name="TextBox 11"/>
          <p:cNvSpPr txBox="1"/>
          <p:nvPr/>
        </p:nvSpPr>
        <p:spPr>
          <a:xfrm>
            <a:off x="1886390" y="1884807"/>
            <a:ext cx="7829550" cy="3291841"/>
          </a:xfrm>
          <a:prstGeom prst="rect"/>
          <a:noFill/>
        </p:spPr>
        <p:txBody>
          <a:bodyPr rtlCol="0" wrap="square">
            <a:spAutoFit/>
          </a:bodyPr>
          <a:p>
            <a:pPr algn="just" indent="-285750" marL="285750">
              <a:buFont typeface="Wingdings" panose="05000000000000000000" pitchFamily="2" charset="2"/>
              <a:buChar char="v"/>
            </a:pPr>
            <a:r>
              <a:rPr b="1" lang="en-US">
                <a:latin typeface="Times New Roman" panose="02020603050405020304" pitchFamily="18" charset="0"/>
                <a:cs typeface="Times New Roman" panose="02020603050405020304" pitchFamily="18" charset="0"/>
              </a:rPr>
              <a:t>Revolutionary AI-Powered Detection:</a:t>
            </a:r>
            <a:r>
              <a:rPr lang="en-US">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v"/>
            </a:pPr>
            <a:r>
              <a:rPr b="1" lang="en-US">
                <a:latin typeface="Times New Roman" panose="02020603050405020304" pitchFamily="18" charset="0"/>
                <a:cs typeface="Times New Roman" panose="02020603050405020304" pitchFamily="18" charset="0"/>
              </a:rPr>
              <a:t>Predictive Behavioral Analysis and Auto-Remediation:</a:t>
            </a:r>
            <a:r>
              <a:rPr lang="en-US">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77"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sz="4800" spc="15">
                <a:solidFill>
                  <a:schemeClr val="accent4"/>
                </a:solidFill>
                <a:latin typeface="Trebuchet MS"/>
                <a:cs typeface="Trebuchet MS"/>
              </a:rPr>
              <a:t>M</a:t>
            </a:r>
            <a:r>
              <a:rPr b="1" sz="4800">
                <a:solidFill>
                  <a:schemeClr val="accent4"/>
                </a:solidFill>
                <a:latin typeface="Trebuchet MS"/>
                <a:cs typeface="Trebuchet MS"/>
              </a:rPr>
              <a:t>O</a:t>
            </a:r>
            <a:r>
              <a:rPr b="1" sz="4800" spc="-15">
                <a:solidFill>
                  <a:schemeClr val="accent4"/>
                </a:solidFill>
                <a:latin typeface="Trebuchet MS"/>
                <a:cs typeface="Trebuchet MS"/>
              </a:rPr>
              <a:t>D</a:t>
            </a:r>
            <a:r>
              <a:rPr b="1" sz="4800" spc="-35">
                <a:solidFill>
                  <a:schemeClr val="accent4"/>
                </a:solidFill>
                <a:latin typeface="Trebuchet MS"/>
                <a:cs typeface="Trebuchet MS"/>
              </a:rPr>
              <a:t>E</a:t>
            </a:r>
            <a:r>
              <a:rPr b="1" sz="4800" spc="-30">
                <a:solidFill>
                  <a:schemeClr val="accent4"/>
                </a:solidFill>
                <a:latin typeface="Trebuchet MS"/>
                <a:cs typeface="Trebuchet MS"/>
              </a:rPr>
              <a:t>LL</a:t>
            </a:r>
            <a:r>
              <a:rPr b="1" sz="4800" spc="-5">
                <a:solidFill>
                  <a:schemeClr val="accent4"/>
                </a:solidFill>
                <a:latin typeface="Trebuchet MS"/>
                <a:cs typeface="Trebuchet MS"/>
              </a:rPr>
              <a:t>I</a:t>
            </a:r>
            <a:r>
              <a:rPr b="1" sz="4800" spc="30">
                <a:solidFill>
                  <a:schemeClr val="accent4"/>
                </a:solidFill>
                <a:latin typeface="Trebuchet MS"/>
                <a:cs typeface="Trebuchet MS"/>
              </a:rPr>
              <a:t>N</a:t>
            </a:r>
            <a:r>
              <a:rPr b="1" sz="4800" spc="5">
                <a:solidFill>
                  <a:schemeClr val="accent4"/>
                </a:solidFill>
                <a:latin typeface="Trebuchet MS"/>
                <a:cs typeface="Trebuchet MS"/>
              </a:rPr>
              <a:t>G</a:t>
            </a:r>
            <a:endParaRPr sz="4800">
              <a:solidFill>
                <a:schemeClr val="accent4"/>
              </a:solidFill>
              <a:latin typeface="Trebuchet MS"/>
              <a:cs typeface="Trebuchet MS"/>
            </a:endParaRPr>
          </a:p>
        </p:txBody>
      </p:sp>
      <p:sp>
        <p:nvSpPr>
          <p:cNvPr id="1048678" name="Rectangle 29"/>
          <p:cNvSpPr>
            <a:spLocks noChangeArrowheads="1"/>
          </p:cNvSpPr>
          <p:nvPr/>
        </p:nvSpPr>
        <p:spPr bwMode="auto">
          <a:xfrm>
            <a:off x="381000" y="1132915"/>
            <a:ext cx="12192000" cy="1958341"/>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1" cap="none"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Import Required Modules:</a:t>
            </a:r>
            <a:endParaRPr altLang="en-US" baseline="0" b="0" cap="none"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0" cap="none"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Use Python's </a:t>
            </a:r>
            <a:r>
              <a:rPr altLang="en-US" baseline="0" b="0" cap="none"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algn="just"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0" cap="none"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altLang="en-US" baseline="0" b="0" cap="none" sz="1800" i="0" kumimoji="0" lang="en-US" normalizeH="0" strike="noStrike" u="none">
                <a:ln>
                  <a:noFill/>
                </a:ln>
                <a:solidFill>
                  <a:schemeClr val="tx1"/>
                </a:solidFill>
                <a:effectLst/>
                <a:latin typeface="Arial" panose="020B0604020202020204" pitchFamily="34" charset="0"/>
              </a:rPr>
              <a:t>.</a:t>
            </a:r>
          </a:p>
          <a:p>
            <a:pPr algn="just" defTabSz="914400" eaLnBrk="0" fontAlgn="base" hangingPunct="0" indent="0" latinLnBrk="0" lvl="0" marL="0" marR="0" rtl="0">
              <a:lnSpc>
                <a:spcPct val="100000"/>
              </a:lnSpc>
              <a:spcBef>
                <a:spcPct val="0"/>
              </a:spcBef>
              <a:spcAft>
                <a:spcPct val="0"/>
              </a:spcAft>
              <a:buClrTx/>
              <a:buSzTx/>
            </a:pPr>
            <a:endParaRPr altLang="en-US" baseline="0" b="0" cap="none" sz="1800" i="0" kumimoji="0" lang="en-US" normalizeH="0" strike="noStrike" u="none">
              <a:ln>
                <a:noFill/>
              </a:ln>
              <a:solidFill>
                <a:schemeClr val="tx1"/>
              </a:solidFill>
              <a:effectLst/>
              <a:latin typeface="Arial" panose="020B0604020202020204" pitchFamily="34" charset="0"/>
            </a:endParaRPr>
          </a:p>
          <a:p>
            <a:pPr algn="just" eaLnBrk="0" fontAlgn="base" hangingPunct="0">
              <a:spcBef>
                <a:spcPct val="0"/>
              </a:spcBef>
              <a:spcAft>
                <a:spcPct val="0"/>
              </a:spcAft>
            </a:pPr>
            <a:r>
              <a:rPr b="1" lang="en-US">
                <a:latin typeface="Times New Roman" panose="02020603050405020304" pitchFamily="18" charset="0"/>
                <a:cs typeface="Times New Roman" panose="02020603050405020304" pitchFamily="18" charset="0"/>
              </a:rPr>
              <a:t>Set Up Logging:</a:t>
            </a:r>
            <a:endParaRPr lang="en-US">
              <a:latin typeface="Arial" panose="020B0604020202020204" pitchFamily="34" charset="0"/>
              <a:cs typeface="Times New Roman" panose="02020603050405020304" pitchFamily="18" charset="0"/>
            </a:endParaRPr>
          </a:p>
          <a:p>
            <a:pPr algn="just" eaLnBrk="0" fontAlgn="base" hangingPunct="0" indent="-285750" marL="285750">
              <a:spcBef>
                <a:spcPct val="0"/>
              </a:spcBef>
              <a:spcAft>
                <a:spcPct val="0"/>
              </a:spcAft>
              <a:buFont typeface="Arial" panose="020B0604020202020204" pitchFamily="34" charset="0"/>
              <a:buChar char="•"/>
            </a:pPr>
            <a:r>
              <a:rPr lang="en-US">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a:latin typeface="Times New Roman" panose="02020603050405020304" pitchFamily="18" charset="0"/>
              <a:cs typeface="Times New Roman" panose="02020603050405020304" pitchFamily="18" charset="0"/>
            </a:endParaRPr>
          </a:p>
        </p:txBody>
      </p:sp>
      <p:sp>
        <p:nvSpPr>
          <p:cNvPr id="1048679" name="Rectangle 33"/>
          <p:cNvSpPr>
            <a:spLocks noChangeArrowheads="1"/>
          </p:cNvSpPr>
          <p:nvPr/>
        </p:nvSpPr>
        <p:spPr bwMode="auto">
          <a:xfrm>
            <a:off x="362932" y="2971741"/>
            <a:ext cx="10896218" cy="32918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Define Keylogger Function:</a:t>
            </a:r>
            <a:endParaRPr altLang="en-US" baseline="0" b="0" cap="none"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0" cap="none"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0" cap="none"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Use the </a:t>
            </a:r>
            <a:r>
              <a:rPr altLang="en-US" baseline="0" b="0" cap="none" i="0" kumimoji="0" lang="en-US" normalizeH="0" err="1" strike="noStrike" u="none">
                <a:ln>
                  <a:noFill/>
                </a:ln>
                <a:solidFill>
                  <a:schemeClr val="tx1"/>
                </a:solidFill>
                <a:effectLst/>
                <a:latin typeface="Times New Roman" panose="02020603050405020304" pitchFamily="18" charset="0"/>
                <a:cs typeface="Times New Roman" panose="02020603050405020304" pitchFamily="18" charset="0"/>
              </a:rPr>
              <a:t>keyboard.on_press</a:t>
            </a:r>
            <a:r>
              <a:rPr altLang="en-US" baseline="0" b="0" cap="none"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b="1" lang="en-US"/>
          </a:p>
          <a:p>
            <a:pPr eaLnBrk="0" fontAlgn="base" hangingPunct="0">
              <a:spcBef>
                <a:spcPct val="0"/>
              </a:spcBef>
              <a:spcAft>
                <a:spcPct val="0"/>
              </a:spcAft>
            </a:pPr>
            <a:r>
              <a:rPr b="1" lang="en-US">
                <a:latin typeface="Times New Roman" panose="02020603050405020304" pitchFamily="18" charset="0"/>
                <a:cs typeface="Times New Roman" panose="02020603050405020304" pitchFamily="18" charset="0"/>
              </a:rPr>
              <a:t>Main Function:</a:t>
            </a:r>
          </a:p>
          <a:p>
            <a:pPr eaLnBrk="0" fontAlgn="base" hangingPunct="0" indent="-285750" marL="285750">
              <a:spcBef>
                <a:spcPct val="0"/>
              </a:spcBef>
              <a:spcAft>
                <a:spcPct val="0"/>
              </a:spcAft>
              <a:buFont typeface="Arial" panose="020B0604020202020204" pitchFamily="34" charset="0"/>
              <a:buChar char="•"/>
            </a:pPr>
            <a:r>
              <a:rPr lang="en-US">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b="1" lang="en-US"/>
          </a:p>
          <a:p>
            <a:r>
              <a:rPr b="1" lang="en-US">
                <a:latin typeface="Times New Roman" panose="02020603050405020304" pitchFamily="18" charset="0"/>
                <a:cs typeface="Times New Roman" panose="02020603050405020304" pitchFamily="18" charset="0"/>
              </a:rPr>
              <a:t>Testing and Deployment:</a:t>
            </a:r>
          </a:p>
          <a:p>
            <a:pPr indent="-285750" marL="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Test the keylogger program to ensure it captures keystrokes correctly.</a:t>
            </a:r>
          </a:p>
          <a:p>
            <a:pPr algn="just" indent="-285750" marL="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b="1"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609600" y="212725"/>
            <a:ext cx="2437130" cy="629018"/>
          </a:xfrm>
          <a:prstGeom prst="rect"/>
        </p:spPr>
        <p:txBody>
          <a:bodyPr bIns="0" lIns="0" rIns="0" rtlCol="0" tIns="13335" vert="horz" wrap="square">
            <a:spAutoFit/>
          </a:bodyPr>
          <a:p>
            <a:pPr marL="12700">
              <a:lnSpc>
                <a:spcPct val="100000"/>
              </a:lnSpc>
              <a:spcBef>
                <a:spcPts val="105"/>
              </a:spcBef>
            </a:pPr>
            <a:r>
              <a:rPr sz="4000" lang="en-US">
                <a:solidFill>
                  <a:srgbClr val="7030A0"/>
                </a:solidFill>
              </a:rPr>
              <a:t>RESULTS</a:t>
            </a:r>
            <a:endParaRPr sz="4000">
              <a:solidFill>
                <a:srgbClr val="7030A0"/>
              </a:solidFill>
            </a:endParaRP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pic>
        <p:nvPicPr>
          <p:cNvPr id="2097171" name="Picture 9"/>
          <p:cNvPicPr>
            <a:picLocks noChangeAspect="1"/>
          </p:cNvPicPr>
          <p:nvPr/>
        </p:nvPicPr>
        <p:blipFill>
          <a:blip xmlns:r="http://schemas.openxmlformats.org/officeDocument/2006/relationships" r:embed="rId2"/>
          <a:stretch>
            <a:fillRect/>
          </a:stretch>
        </p:blipFill>
        <p:spPr>
          <a:xfrm>
            <a:off x="3646208" y="982892"/>
            <a:ext cx="2910134" cy="3123566"/>
          </a:xfrm>
          <a:prstGeom prst="rect"/>
        </p:spPr>
      </p:pic>
      <p:pic>
        <p:nvPicPr>
          <p:cNvPr id="2097172" name="Picture 11"/>
          <p:cNvPicPr>
            <a:picLocks noChangeAspect="1"/>
          </p:cNvPicPr>
          <p:nvPr/>
        </p:nvPicPr>
        <p:blipFill>
          <a:blip xmlns:r="http://schemas.openxmlformats.org/officeDocument/2006/relationships" r:embed="rId3"/>
          <a:stretch>
            <a:fillRect/>
          </a:stretch>
        </p:blipFill>
        <p:spPr>
          <a:xfrm>
            <a:off x="324341" y="982892"/>
            <a:ext cx="3115755" cy="3123566"/>
          </a:xfrm>
          <a:prstGeom prst="rect"/>
        </p:spPr>
      </p:pic>
      <p:pic>
        <p:nvPicPr>
          <p:cNvPr id="2097173" name="Picture 13"/>
          <p:cNvPicPr>
            <a:picLocks noChangeAspect="1"/>
          </p:cNvPicPr>
          <p:nvPr/>
        </p:nvPicPr>
        <p:blipFill>
          <a:blip xmlns:r="http://schemas.openxmlformats.org/officeDocument/2006/relationships" r:embed="rId4"/>
          <a:stretch>
            <a:fillRect/>
          </a:stretch>
        </p:blipFill>
        <p:spPr>
          <a:xfrm>
            <a:off x="6814304" y="984456"/>
            <a:ext cx="2720221" cy="3122002"/>
          </a:xfrm>
          <a:prstGeom prst="rect"/>
        </p:spPr>
      </p:pic>
      <p:sp>
        <p:nvSpPr>
          <p:cNvPr id="1048686" name="TextBox 15"/>
          <p:cNvSpPr txBox="1"/>
          <p:nvPr/>
        </p:nvSpPr>
        <p:spPr>
          <a:xfrm>
            <a:off x="223690" y="4362980"/>
            <a:ext cx="9682310" cy="1958339"/>
          </a:xfrm>
          <a:prstGeom prst="rect"/>
          <a:noFill/>
        </p:spPr>
        <p:txBody>
          <a:bodyPr rtlCol="0" wrap="square">
            <a:spAutoFit/>
          </a:bodyPr>
          <a:p>
            <a:pPr algn="just"/>
            <a:r>
              <a:rPr lang="en-US">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90" name="Title 1"/>
          <p:cNvSpPr>
            <a:spLocks noGrp="1"/>
          </p:cNvSpPr>
          <p:nvPr>
            <p:ph type="title"/>
          </p:nvPr>
        </p:nvSpPr>
        <p:spPr>
          <a:xfrm>
            <a:off x="76200" y="385444"/>
            <a:ext cx="11360467" cy="723901"/>
          </a:xfrm>
        </p:spPr>
        <p:txBody>
          <a:bodyPr/>
          <a:p>
            <a:r>
              <a:rPr lang="en-US">
                <a:solidFill>
                  <a:schemeClr val="accent4">
                    <a:lumMod val="60000"/>
                    <a:lumOff val="40000"/>
                  </a:schemeClr>
                </a:solidFill>
              </a:rPr>
              <a:t>PROJECT LINK</a:t>
            </a:r>
            <a:endParaRPr lang="en-IN">
              <a:solidFill>
                <a:schemeClr val="accent4">
                  <a:lumMod val="40000"/>
                  <a:lumOff val="60000"/>
                </a:schemeClr>
              </a:solidFill>
            </a:endParaRPr>
          </a:p>
        </p:txBody>
      </p:sp>
      <p:sp>
        <p:nvSpPr>
          <p:cNvPr id="1048691" name="TextBox 3"/>
          <p:cNvSpPr txBox="1"/>
          <p:nvPr/>
        </p:nvSpPr>
        <p:spPr>
          <a:xfrm>
            <a:off x="2829232" y="3251708"/>
            <a:ext cx="6248400" cy="358141"/>
          </a:xfrm>
          <a:prstGeom prst="rect"/>
          <a:noFill/>
        </p:spPr>
        <p:txBody>
          <a:bodyPr wrap="square">
            <a:spAutoFit/>
          </a:bodyPr>
          <a:p/>
        </p:txBody>
      </p:sp>
      <p:sp>
        <p:nvSpPr>
          <p:cNvPr id="1048692" name=""/>
          <p:cNvSpPr txBox="1"/>
          <p:nvPr/>
        </p:nvSpPr>
        <p:spPr>
          <a:xfrm>
            <a:off x="1977177" y="3609849"/>
            <a:ext cx="7100454" cy="1348739"/>
          </a:xfrm>
          <a:prstGeom prst="rect"/>
        </p:spPr>
        <p:txBody>
          <a:bodyPr rtlCol="0" wrap="square">
            <a:spAutoFit/>
          </a:bodyPr>
          <a:p>
            <a:r>
              <a:rPr sz="2800" lang="en-US">
                <a:solidFill>
                  <a:srgbClr val="000000"/>
                </a:solidFill>
              </a:rPr>
              <a:t>https://github.com/daggubatinarendra/Narendra-cs.git</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07" name="object 2"/>
          <p:cNvSpPr/>
          <p:nvPr/>
        </p:nvSpPr>
        <p:spPr>
          <a:xfrm>
            <a:off x="-39238" y="-109538"/>
            <a:ext cx="12192000" cy="6967537"/>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lang="en-IN"/>
          </a:p>
          <a:p>
            <a:endParaRPr lang="en-IN"/>
          </a:p>
          <a:p>
            <a:endParaRPr lang="en-IN"/>
          </a:p>
          <a:p/>
        </p:txBody>
      </p:sp>
      <p:grpSp>
        <p:nvGrpSpPr>
          <p:cNvPr id="27" name="object 3"/>
          <p:cNvGrpSpPr/>
          <p:nvPr/>
        </p:nvGrpSpPr>
        <p:grpSpPr>
          <a:xfrm>
            <a:off x="7443849" y="0"/>
            <a:ext cx="4752975" cy="6863080"/>
            <a:chOff x="7443849" y="0"/>
            <a:chExt cx="4752975" cy="6863080"/>
          </a:xfrm>
        </p:grpSpPr>
        <p:sp>
          <p:nvSpPr>
            <p:cNvPr id="104860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8"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spc="10"/>
          </a:p>
        </p:txBody>
      </p:sp>
      <p:sp>
        <p:nvSpPr>
          <p:cNvPr id="1048621" name="TextBox 22"/>
          <p:cNvSpPr txBox="1"/>
          <p:nvPr/>
        </p:nvSpPr>
        <p:spPr>
          <a:xfrm>
            <a:off x="739775" y="409738"/>
            <a:ext cx="6176482" cy="830997"/>
          </a:xfrm>
          <a:prstGeom prst="rect"/>
          <a:noFill/>
        </p:spPr>
        <p:txBody>
          <a:bodyPr rtlCol="0" wrap="square">
            <a:spAutoFit/>
          </a:bodyPr>
          <a:p>
            <a:r>
              <a:rPr b="1" sz="4800" i="1" lang="en-IN">
                <a:solidFill>
                  <a:schemeClr val="accent6">
                    <a:lumMod val="50000"/>
                  </a:schemeClr>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1048622" name="TextBox 24"/>
          <p:cNvSpPr txBox="1"/>
          <p:nvPr/>
        </p:nvSpPr>
        <p:spPr>
          <a:xfrm>
            <a:off x="336103" y="1787209"/>
            <a:ext cx="8780339" cy="3825240"/>
          </a:xfrm>
          <a:prstGeom prst="rect"/>
          <a:noFill/>
        </p:spPr>
        <p:txBody>
          <a:bodyPr rtlCol="0" wrap="square">
            <a:spAutoFit/>
          </a:bodyPr>
          <a:p>
            <a:pPr algn="just"/>
            <a:r>
              <a:rPr lang="en-US"/>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a:latin typeface="Times New Roman" panose="02020603050405020304" pitchFamily="18" charset="0"/>
              <a:cs typeface="Times New Roman" panose="02020603050405020304" pitchFamily="18" charset="0"/>
            </a:endParaRPr>
          </a:p>
          <a:p>
            <a:pPr algn="just"/>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6" name="TextBox 1"/>
          <p:cNvSpPr txBox="1"/>
          <p:nvPr/>
        </p:nvSpPr>
        <p:spPr>
          <a:xfrm>
            <a:off x="533400" y="381000"/>
            <a:ext cx="8763000" cy="2225041"/>
          </a:xfrm>
          <a:prstGeom prst="rect"/>
          <a:noFill/>
        </p:spPr>
        <p:txBody>
          <a:bodyPr rtlCol="0" wrap="square">
            <a:spAutoFit/>
          </a:bodyPr>
          <a:p>
            <a:pPr algn="just"/>
            <a:r>
              <a:rPr lang="en-US">
                <a:latin typeface="Times New Roman" panose="02020603050405020304" pitchFamily="18" charset="0"/>
                <a:cs typeface="Times New Roman" panose="02020603050405020304" pitchFamily="18" charset="0"/>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a:latin typeface="Times New Roman" panose="02020603050405020304" pitchFamily="18" charset="0"/>
              <a:cs typeface="Times New Roman" panose="02020603050405020304" pitchFamily="18" charset="0"/>
            </a:endParaRPr>
          </a:p>
        </p:txBody>
      </p:sp>
      <p:pic>
        <p:nvPicPr>
          <p:cNvPr id="2097155" name="Picture 4" descr="Cyber experts express concern about data security in India, Telecom News,  ET Telecom"/>
          <p:cNvPicPr>
            <a:picLocks noChangeAspect="1" noChangeArrowheads="1"/>
          </p:cNvPicPr>
          <p:nvPr/>
        </p:nvPicPr>
        <p:blipFill>
          <a:blip xmlns:r="http://schemas.openxmlformats.org/officeDocument/2006/relationships" r:embed="rId1" cstate="print"/>
          <a:srcRect/>
          <a:stretch>
            <a:fillRect/>
          </a:stretch>
        </p:blipFill>
        <p:spPr bwMode="auto">
          <a:xfrm>
            <a:off x="1905000" y="2819400"/>
            <a:ext cx="5926138" cy="3385916"/>
          </a:xfrm>
          <a:prstGeom prst="rect"/>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6"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7"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8"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spc="25">
                <a:solidFill>
                  <a:schemeClr val="accent4"/>
                </a:solidFill>
              </a:rPr>
              <a:t>A</a:t>
            </a:r>
            <a:r>
              <a:rPr spc="-5">
                <a:solidFill>
                  <a:schemeClr val="accent4"/>
                </a:solidFill>
              </a:rPr>
              <a:t>G</a:t>
            </a:r>
            <a:r>
              <a:rPr spc="-35">
                <a:solidFill>
                  <a:schemeClr val="accent4"/>
                </a:solidFill>
              </a:rPr>
              <a:t>E</a:t>
            </a:r>
            <a:r>
              <a:rPr spc="15">
                <a:solidFill>
                  <a:schemeClr val="accent4"/>
                </a:solidFill>
              </a:rPr>
              <a:t>N</a:t>
            </a:r>
            <a:r>
              <a:rPr>
                <a:solidFill>
                  <a:schemeClr val="accent4"/>
                </a:solidFill>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spc="10"/>
          </a:p>
        </p:txBody>
      </p:sp>
      <p:sp>
        <p:nvSpPr>
          <p:cNvPr id="1048643" name="TextBox 23"/>
          <p:cNvSpPr txBox="1"/>
          <p:nvPr/>
        </p:nvSpPr>
        <p:spPr>
          <a:xfrm>
            <a:off x="2109756" y="1480874"/>
            <a:ext cx="5953125" cy="3647441"/>
          </a:xfrm>
          <a:prstGeom prst="rect"/>
          <a:noFill/>
        </p:spPr>
        <p:txBody>
          <a:bodyPr rtlCol="0" wrap="square">
            <a:spAutoFit/>
          </a:bodyPr>
          <a:p>
            <a:pPr algn="just" indent="-342900" marL="342900">
              <a:buAutoNum type="arabicPeriod"/>
            </a:pPr>
            <a:r>
              <a:rPr sz="2400" lang="en-IN">
                <a:latin typeface="Times New Roman" panose="02020603050405020304" pitchFamily="18" charset="0"/>
                <a:cs typeface="Times New Roman" panose="02020603050405020304" pitchFamily="18" charset="0"/>
              </a:rPr>
              <a:t>Introduction to Keyloggers</a:t>
            </a:r>
          </a:p>
          <a:p>
            <a:pPr algn="just" indent="-342900" marL="342900">
              <a:buAutoNum type="arabicPeriod"/>
            </a:pPr>
            <a:r>
              <a:rPr sz="2400" lang="en-IN">
                <a:latin typeface="Times New Roman" panose="02020603050405020304" pitchFamily="18" charset="0"/>
                <a:cs typeface="Times New Roman" panose="02020603050405020304" pitchFamily="18" charset="0"/>
              </a:rPr>
              <a:t>Problem statement</a:t>
            </a:r>
          </a:p>
          <a:p>
            <a:pPr algn="just" indent="-342900" marL="342900">
              <a:buAutoNum type="arabicPeriod"/>
            </a:pPr>
            <a:r>
              <a:rPr sz="2400" lang="en-IN">
                <a:latin typeface="Times New Roman" panose="02020603050405020304" pitchFamily="18" charset="0"/>
                <a:cs typeface="Times New Roman" panose="02020603050405020304" pitchFamily="18" charset="0"/>
              </a:rPr>
              <a:t>Project overview</a:t>
            </a:r>
          </a:p>
          <a:p>
            <a:pPr algn="just" indent="-342900" marL="342900">
              <a:buAutoNum type="arabicPeriod"/>
            </a:pPr>
            <a:r>
              <a:rPr sz="2400" lang="en-IN">
                <a:latin typeface="Times New Roman" panose="02020603050405020304" pitchFamily="18" charset="0"/>
                <a:cs typeface="Times New Roman" panose="02020603050405020304" pitchFamily="18" charset="0"/>
              </a:rPr>
              <a:t>Who are the end users?</a:t>
            </a:r>
          </a:p>
          <a:p>
            <a:pPr algn="just" indent="-342900" marL="342900">
              <a:buAutoNum type="arabicPeriod"/>
            </a:pPr>
            <a:r>
              <a:rPr sz="2400" lang="en-IN">
                <a:latin typeface="Times New Roman" panose="02020603050405020304" pitchFamily="18" charset="0"/>
                <a:cs typeface="Times New Roman" panose="02020603050405020304" pitchFamily="18" charset="0"/>
              </a:rPr>
              <a:t>Solution and its value proposition</a:t>
            </a:r>
          </a:p>
          <a:p>
            <a:pPr algn="just" indent="-342900" marL="342900">
              <a:buAutoNum type="arabicPeriod"/>
            </a:pPr>
            <a:r>
              <a:rPr sz="2400" lang="en-IN">
                <a:latin typeface="Times New Roman" panose="02020603050405020304" pitchFamily="18" charset="0"/>
                <a:cs typeface="Times New Roman" panose="02020603050405020304" pitchFamily="18" charset="0"/>
              </a:rPr>
              <a:t>The wow in your solution</a:t>
            </a:r>
          </a:p>
          <a:p>
            <a:pPr algn="just" indent="-342900" marL="342900">
              <a:buAutoNum type="arabicPeriod"/>
            </a:pPr>
            <a:r>
              <a:rPr sz="2400" lang="en-IN">
                <a:latin typeface="Times New Roman" panose="02020603050405020304" pitchFamily="18" charset="0"/>
                <a:cs typeface="Times New Roman" panose="02020603050405020304" pitchFamily="18" charset="0"/>
              </a:rPr>
              <a:t>Detection of Keyloggers</a:t>
            </a:r>
          </a:p>
          <a:p>
            <a:pPr algn="just" indent="-342900" marL="342900">
              <a:buAutoNum type="arabicPeriod"/>
            </a:pPr>
            <a:r>
              <a:rPr sz="2400" lang="en-IN">
                <a:latin typeface="Times New Roman" panose="02020603050405020304" pitchFamily="18" charset="0"/>
                <a:cs typeface="Times New Roman" panose="02020603050405020304" pitchFamily="18" charset="0"/>
              </a:rPr>
              <a:t>Prevention and Protection Strategies</a:t>
            </a:r>
          </a:p>
          <a:p>
            <a:pPr algn="just" indent="-342900" marL="342900">
              <a:buAutoNum type="arabicPeriod"/>
            </a:pPr>
            <a:r>
              <a:rPr sz="2400" lang="en-IN">
                <a:latin typeface="Times New Roman" panose="02020603050405020304" pitchFamily="18" charset="0"/>
                <a:cs typeface="Times New Roman" panose="02020603050405020304" pitchFamily="18" charset="0"/>
              </a:rPr>
              <a:t>Modelling</a:t>
            </a:r>
          </a:p>
          <a:p>
            <a:pPr algn="just" indent="-342900" marL="342900">
              <a:buAutoNum type="arabicPeriod"/>
            </a:pPr>
            <a:r>
              <a:rPr sz="2400" lang="en-IN">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sz="4250" spc="-20">
                <a:solidFill>
                  <a:schemeClr val="accent4"/>
                </a:solidFill>
              </a:rPr>
              <a:t>P</a:t>
            </a:r>
            <a:r>
              <a:rPr sz="4250" spc="15">
                <a:solidFill>
                  <a:schemeClr val="accent4"/>
                </a:solidFill>
              </a:rPr>
              <a:t>ROB</a:t>
            </a:r>
            <a:r>
              <a:rPr sz="4250" spc="55">
                <a:solidFill>
                  <a:schemeClr val="accent4"/>
                </a:solidFill>
              </a:rPr>
              <a:t>L</a:t>
            </a:r>
            <a:r>
              <a:rPr sz="4250" spc="-20">
                <a:solidFill>
                  <a:schemeClr val="accent4"/>
                </a:solidFill>
              </a:rPr>
              <a:t>E</a:t>
            </a:r>
            <a:r>
              <a:rPr sz="4250" spc="20">
                <a:solidFill>
                  <a:schemeClr val="accent4"/>
                </a:solidFill>
              </a:rPr>
              <a:t>M</a:t>
            </a:r>
            <a:r>
              <a:rPr sz="4250">
                <a:solidFill>
                  <a:schemeClr val="accent4"/>
                </a:solidFill>
              </a:rPr>
              <a:t>	</a:t>
            </a:r>
            <a:r>
              <a:rPr sz="4250" spc="10">
                <a:solidFill>
                  <a:schemeClr val="accent4"/>
                </a:solidFill>
              </a:rPr>
              <a:t>S</a:t>
            </a:r>
            <a:r>
              <a:rPr sz="4250" spc="-370">
                <a:solidFill>
                  <a:schemeClr val="accent4"/>
                </a:solidFill>
              </a:rPr>
              <a:t>T</a:t>
            </a:r>
            <a:r>
              <a:rPr sz="4250" spc="-375">
                <a:solidFill>
                  <a:schemeClr val="accent4"/>
                </a:solidFill>
              </a:rPr>
              <a:t>A</a:t>
            </a:r>
            <a:r>
              <a:rPr sz="4250" spc="15">
                <a:solidFill>
                  <a:schemeClr val="accent4"/>
                </a:solidFill>
              </a:rPr>
              <a:t>T</a:t>
            </a:r>
            <a:r>
              <a:rPr sz="4250" spc="-10">
                <a:solidFill>
                  <a:schemeClr val="accent4"/>
                </a:solidFill>
              </a:rPr>
              <a:t>E</a:t>
            </a:r>
            <a:r>
              <a:rPr sz="4250" spc="-20">
                <a:solidFill>
                  <a:schemeClr val="accent4"/>
                </a:solidFill>
              </a:rPr>
              <a:t>ME</a:t>
            </a:r>
            <a:r>
              <a:rPr sz="4250" spc="10">
                <a:solidFill>
                  <a:schemeClr val="accent4"/>
                </a:solidFill>
              </a:rPr>
              <a:t>NT</a:t>
            </a:r>
            <a:endParaRPr sz="4250">
              <a:solidFill>
                <a:schemeClr val="accent4"/>
              </a:solidFill>
            </a:endParaRPr>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spc="10"/>
          </a:p>
        </p:txBody>
      </p:sp>
      <p:sp>
        <p:nvSpPr>
          <p:cNvPr id="1048648" name="TextBox 13"/>
          <p:cNvSpPr txBox="1"/>
          <p:nvPr/>
        </p:nvSpPr>
        <p:spPr>
          <a:xfrm>
            <a:off x="457200" y="1390650"/>
            <a:ext cx="6858000" cy="4625340"/>
          </a:xfrm>
          <a:prstGeom prst="rect"/>
          <a:noFill/>
        </p:spPr>
        <p:txBody>
          <a:bodyPr rtlCol="0" wrap="square">
            <a:spAutoFit/>
          </a:bodyPr>
          <a:p>
            <a:pPr algn="just" indent="-285750" marL="285750">
              <a:buFont typeface="Wingdings" panose="05000000000000000000" pitchFamily="2" charset="2"/>
              <a:buChar char="v"/>
            </a:pPr>
            <a:r>
              <a:rPr lang="en-US">
                <a:latin typeface="Times New Roman" panose="02020603050405020304" pitchFamily="18" charset="0"/>
                <a:cs typeface="Times New Roman" panose="02020603050405020304" pitchFamily="18" charset="0"/>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endParaRPr lang="en-US"/>
          </a:p>
          <a:p>
            <a:pPr algn="just" indent="-285750" marL="285750">
              <a:buFont typeface="Wingdings" panose="05000000000000000000" pitchFamily="2" charset="2"/>
              <a:buChar char="v"/>
            </a:pPr>
            <a:r>
              <a:rPr lang="en-US">
                <a:latin typeface="Times New Roman" panose="02020603050405020304" pitchFamily="18" charset="0"/>
                <a:cs typeface="Times New Roman" panose="02020603050405020304" pitchFamily="18" charset="0"/>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381000" y="228600"/>
            <a:ext cx="5111115" cy="632224"/>
          </a:xfrm>
          <a:prstGeom prst="rect"/>
        </p:spPr>
        <p:txBody>
          <a:bodyPr bIns="0" lIns="0" rIns="0" rtlCol="0" tIns="16510" vert="horz" wrap="square">
            <a:spAutoFit/>
          </a:bodyPr>
          <a:p>
            <a:pPr marL="12700">
              <a:lnSpc>
                <a:spcPct val="100000"/>
              </a:lnSpc>
              <a:spcBef>
                <a:spcPts val="130"/>
              </a:spcBef>
              <a:tabLst>
                <a:tab algn="l" pos="2642870"/>
              </a:tabLst>
            </a:pPr>
            <a:r>
              <a:rPr sz="4000" spc="5">
                <a:solidFill>
                  <a:schemeClr val="accent4"/>
                </a:solidFill>
              </a:rPr>
              <a:t>PROJECT</a:t>
            </a:r>
            <a:r>
              <a:rPr sz="4000" lang="en-IN" spc="5">
                <a:solidFill>
                  <a:schemeClr val="accent4"/>
                </a:solidFill>
              </a:rPr>
              <a:t> </a:t>
            </a:r>
            <a:r>
              <a:rPr sz="3600" spc="-20">
                <a:solidFill>
                  <a:schemeClr val="accent4"/>
                </a:solidFill>
              </a:rPr>
              <a:t>OVERVIEW</a:t>
            </a:r>
            <a:endParaRPr sz="4000">
              <a:solidFill>
                <a:schemeClr val="accent4"/>
              </a:solidFill>
            </a:endParaRPr>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spc="10"/>
          </a:p>
        </p:txBody>
      </p:sp>
      <p:sp>
        <p:nvSpPr>
          <p:cNvPr id="1048653" name="TextBox 11"/>
          <p:cNvSpPr txBox="1"/>
          <p:nvPr/>
        </p:nvSpPr>
        <p:spPr>
          <a:xfrm>
            <a:off x="381000" y="1035153"/>
            <a:ext cx="8686800" cy="5425440"/>
          </a:xfrm>
          <a:prstGeom prst="rect"/>
          <a:noFill/>
        </p:spPr>
        <p:txBody>
          <a:bodyPr rtlCol="0" wrap="square">
            <a:spAutoFit/>
          </a:bodyPr>
          <a:p>
            <a:pPr algn="just"/>
            <a:r>
              <a:rPr b="1" lang="en-US">
                <a:latin typeface="Times New Roman" panose="02020603050405020304" pitchFamily="18" charset="0"/>
                <a:cs typeface="Times New Roman" panose="02020603050405020304" pitchFamily="18" charset="0"/>
              </a:rPr>
              <a:t>Keyloggers:</a:t>
            </a:r>
            <a:endParaRPr lang="en-US">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b="1" lang="en-US">
              <a:latin typeface="Times New Roman" panose="02020603050405020304" pitchFamily="18" charset="0"/>
              <a:cs typeface="Times New Roman" panose="02020603050405020304" pitchFamily="18" charset="0"/>
            </a:endParaRPr>
          </a:p>
          <a:p>
            <a:pPr algn="just"/>
            <a:r>
              <a:rPr b="1" lang="en-US">
                <a:latin typeface="Times New Roman" panose="02020603050405020304" pitchFamily="18" charset="0"/>
                <a:cs typeface="Times New Roman" panose="02020603050405020304" pitchFamily="18" charset="0"/>
              </a:rPr>
              <a:t>Security Measures:</a:t>
            </a:r>
            <a:endParaRPr lang="en-US">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9353550" y="5362575"/>
            <a:ext cx="457200" cy="714375"/>
            <a:chOff x="9353550" y="5362575"/>
            <a:chExt cx="457200" cy="714375"/>
          </a:xfrm>
        </p:grpSpPr>
        <p:sp>
          <p:nvSpPr>
            <p:cNvPr id="104865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grpSp>
      <p:sp>
        <p:nvSpPr>
          <p:cNvPr id="1048656" name="TextBox 7"/>
          <p:cNvSpPr txBox="1"/>
          <p:nvPr/>
        </p:nvSpPr>
        <p:spPr>
          <a:xfrm>
            <a:off x="304800" y="684371"/>
            <a:ext cx="8534400" cy="5057140"/>
          </a:xfrm>
          <a:prstGeom prst="rect"/>
          <a:noFill/>
        </p:spPr>
        <p:txBody>
          <a:bodyPr rtlCol="0" wrap="square">
            <a:spAutoFit/>
          </a:bodyPr>
          <a:p>
            <a:r>
              <a:rPr b="1" sz="3200" lang="en-US">
                <a:solidFill>
                  <a:schemeClr val="accent4"/>
                </a:solidFill>
                <a:latin typeface="Times New Roman" panose="02020603050405020304" pitchFamily="18" charset="0"/>
                <a:cs typeface="Times New Roman" panose="02020603050405020304" pitchFamily="18" charset="0"/>
              </a:rPr>
              <a:t>Advantages of Keyloggers:</a:t>
            </a:r>
          </a:p>
          <a:p>
            <a:pPr algn="just"/>
            <a:endParaRPr b="1" sz="3200" lang="en-US">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Ø"/>
            </a:pPr>
            <a:r>
              <a:rPr b="1" lang="en-US">
                <a:latin typeface="Times New Roman" panose="02020603050405020304" pitchFamily="18" charset="0"/>
                <a:cs typeface="Times New Roman" panose="02020603050405020304" pitchFamily="18" charset="0"/>
              </a:rPr>
              <a:t>Monitoring and Surveillance:</a:t>
            </a:r>
            <a:r>
              <a:rPr lang="en-US">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Ø"/>
            </a:pPr>
            <a:r>
              <a:rPr b="1" lang="en-US">
                <a:latin typeface="Times New Roman" panose="02020603050405020304" pitchFamily="18" charset="0"/>
                <a:cs typeface="Times New Roman" panose="02020603050405020304" pitchFamily="18" charset="0"/>
              </a:rPr>
              <a:t>Data Recovery:</a:t>
            </a:r>
            <a:r>
              <a:rPr lang="en-US">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Ø"/>
            </a:pPr>
            <a:r>
              <a:rPr b="1" lang="en-US">
                <a:latin typeface="Times New Roman" panose="02020603050405020304" pitchFamily="18" charset="0"/>
                <a:cs typeface="Times New Roman" panose="02020603050405020304" pitchFamily="18" charset="0"/>
              </a:rPr>
              <a:t>Investigative Tool:</a:t>
            </a:r>
            <a:r>
              <a:rPr lang="en-US">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algn="just" indent="-285750" marL="285750">
              <a:buFont typeface="Wingdings" panose="05000000000000000000" pitchFamily="2" charset="2"/>
              <a:buChar char="Ø"/>
            </a:pPr>
            <a:endParaRPr lang="en-US">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Ø"/>
            </a:pPr>
            <a:r>
              <a:rPr b="1" lang="en-US">
                <a:latin typeface="Times New Roman" panose="02020603050405020304" pitchFamily="18" charset="0"/>
                <a:cs typeface="Times New Roman" panose="02020603050405020304" pitchFamily="18" charset="0"/>
              </a:rPr>
              <a:t>System Diagnostics:</a:t>
            </a:r>
            <a:r>
              <a:rPr lang="en-US">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2097163" name="object 6"/>
          <p:cNvPicPr>
            <a:picLocks/>
          </p:cNvPicPr>
          <p:nvPr/>
        </p:nvPicPr>
        <p:blipFill>
          <a:blip xmlns:r="http://schemas.openxmlformats.org/officeDocument/2006/relationships" r:embed="rId1" cstate="print"/>
          <a:stretch>
            <a:fillRect/>
          </a:stretch>
        </p:blipFill>
        <p:spPr>
          <a:xfrm>
            <a:off x="8915400" y="3438525"/>
            <a:ext cx="2466975" cy="341947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4" name="object 5"/>
          <p:cNvPicPr>
            <a:picLocks/>
          </p:cNvPicPr>
          <p:nvPr/>
        </p:nvPicPr>
        <p:blipFill>
          <a:blip xmlns:r="http://schemas.openxmlformats.org/officeDocument/2006/relationships" r:embed="rId1" cstate="print"/>
          <a:stretch>
            <a:fillRect/>
          </a:stretch>
        </p:blipFill>
        <p:spPr>
          <a:xfrm>
            <a:off x="8839200" y="3022076"/>
            <a:ext cx="3533775" cy="3810000"/>
          </a:xfrm>
          <a:prstGeom prst="rect"/>
        </p:spPr>
      </p:pic>
      <p:sp>
        <p:nvSpPr>
          <p:cNvPr id="1048657" name="TextBox 44"/>
          <p:cNvSpPr txBox="1"/>
          <p:nvPr/>
        </p:nvSpPr>
        <p:spPr>
          <a:xfrm>
            <a:off x="381000" y="304800"/>
            <a:ext cx="8915400" cy="5641340"/>
          </a:xfrm>
          <a:prstGeom prst="rect"/>
          <a:noFill/>
        </p:spPr>
        <p:txBody>
          <a:bodyPr rtlCol="0" wrap="square">
            <a:spAutoFit/>
          </a:bodyPr>
          <a:p>
            <a:pPr algn="just"/>
            <a:r>
              <a:rPr b="1" sz="3200" lang="en-IN">
                <a:solidFill>
                  <a:schemeClr val="accent4"/>
                </a:solidFill>
                <a:latin typeface="Times New Roman" panose="02020603050405020304" pitchFamily="18" charset="0"/>
                <a:cs typeface="Times New Roman" panose="02020603050405020304" pitchFamily="18" charset="0"/>
              </a:rPr>
              <a:t>Disadvantages of Keyloggers:</a:t>
            </a:r>
          </a:p>
          <a:p>
            <a:pPr algn="just"/>
            <a:endParaRPr b="1" lang="en-IN">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Ø"/>
            </a:pPr>
            <a:r>
              <a:rPr b="1" lang="en-US">
                <a:latin typeface="Times New Roman" panose="02020603050405020304" pitchFamily="18" charset="0"/>
                <a:cs typeface="Times New Roman" panose="02020603050405020304" pitchFamily="18" charset="0"/>
              </a:rPr>
              <a:t>Privacy Invasion:</a:t>
            </a:r>
            <a:r>
              <a:rPr lang="en-US">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Ø"/>
            </a:pPr>
            <a:r>
              <a:rPr b="1" lang="en-US">
                <a:latin typeface="Times New Roman" panose="02020603050405020304" pitchFamily="18" charset="0"/>
                <a:cs typeface="Times New Roman" panose="02020603050405020304" pitchFamily="18" charset="0"/>
              </a:rPr>
              <a:t>Misuse and Abuse:</a:t>
            </a:r>
            <a:r>
              <a:rPr lang="en-US">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Ø"/>
            </a:pPr>
            <a:r>
              <a:rPr b="1" lang="en-US">
                <a:latin typeface="Times New Roman" panose="02020603050405020304" pitchFamily="18" charset="0"/>
                <a:cs typeface="Times New Roman" panose="02020603050405020304" pitchFamily="18" charset="0"/>
              </a:rPr>
              <a:t>Legal and Ethical Concerns:</a:t>
            </a:r>
            <a:r>
              <a:rPr lang="en-US">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algn="just" indent="-285750" marL="285750">
              <a:buFont typeface="Wingdings" panose="05000000000000000000" pitchFamily="2" charset="2"/>
              <a:buChar char="Ø"/>
            </a:pPr>
            <a:r>
              <a:rPr b="1" lang="en-US">
                <a:latin typeface="Times New Roman" panose="02020603050405020304" pitchFamily="18" charset="0"/>
                <a:cs typeface="Times New Roman" panose="02020603050405020304" pitchFamily="18" charset="0"/>
              </a:rPr>
              <a:t>Security Vulnerabilities:</a:t>
            </a:r>
            <a:r>
              <a:rPr lang="en-US">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algn="just" indent="-285750" marL="285750">
              <a:buFont typeface="Wingdings" panose="05000000000000000000" pitchFamily="2" charset="2"/>
              <a:buChar char="Ø"/>
            </a:pPr>
            <a:endParaRPr lang="en-US">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Ø"/>
            </a:pPr>
            <a:r>
              <a:rPr b="1" lang="en-US">
                <a:latin typeface="Times New Roman" panose="02020603050405020304" pitchFamily="18" charset="0"/>
                <a:cs typeface="Times New Roman" panose="02020603050405020304" pitchFamily="18" charset="0"/>
              </a:rPr>
              <a:t>Cost and Complexity:</a:t>
            </a:r>
            <a:r>
              <a:rPr lang="en-US">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228600" y="381000"/>
            <a:ext cx="5014595" cy="518159"/>
          </a:xfrm>
          <a:prstGeom prst="rect"/>
        </p:spPr>
        <p:txBody>
          <a:bodyPr bIns="0" lIns="0" rIns="0" rtlCol="0" tIns="16510" vert="horz" wrap="square">
            <a:spAutoFit/>
          </a:bodyPr>
          <a:p>
            <a:pPr marL="12700">
              <a:lnSpc>
                <a:spcPct val="100000"/>
              </a:lnSpc>
              <a:spcBef>
                <a:spcPts val="130"/>
              </a:spcBef>
            </a:pPr>
            <a:r>
              <a:rPr sz="3200" spc="25">
                <a:solidFill>
                  <a:schemeClr val="accent4"/>
                </a:solidFill>
              </a:rPr>
              <a:t>W</a:t>
            </a:r>
            <a:r>
              <a:rPr sz="3200" spc="-20">
                <a:solidFill>
                  <a:schemeClr val="accent4"/>
                </a:solidFill>
              </a:rPr>
              <a:t>H</a:t>
            </a:r>
            <a:r>
              <a:rPr sz="3200" spc="20">
                <a:solidFill>
                  <a:schemeClr val="accent4"/>
                </a:solidFill>
              </a:rPr>
              <a:t>O</a:t>
            </a:r>
            <a:r>
              <a:rPr sz="3200" spc="-235">
                <a:solidFill>
                  <a:schemeClr val="accent4"/>
                </a:solidFill>
              </a:rPr>
              <a:t> </a:t>
            </a:r>
            <a:r>
              <a:rPr sz="3200" spc="-10">
                <a:solidFill>
                  <a:schemeClr val="accent4"/>
                </a:solidFill>
              </a:rPr>
              <a:t>AR</a:t>
            </a:r>
            <a:r>
              <a:rPr sz="3200" spc="15">
                <a:solidFill>
                  <a:schemeClr val="accent4"/>
                </a:solidFill>
              </a:rPr>
              <a:t>E</a:t>
            </a:r>
            <a:r>
              <a:rPr sz="3200" spc="-35">
                <a:solidFill>
                  <a:schemeClr val="accent4"/>
                </a:solidFill>
              </a:rPr>
              <a:t> </a:t>
            </a:r>
            <a:r>
              <a:rPr sz="3200" spc="-10">
                <a:solidFill>
                  <a:schemeClr val="accent4"/>
                </a:solidFill>
              </a:rPr>
              <a:t>T</a:t>
            </a:r>
            <a:r>
              <a:rPr sz="3200" spc="-15">
                <a:solidFill>
                  <a:schemeClr val="accent4"/>
                </a:solidFill>
              </a:rPr>
              <a:t>H</a:t>
            </a:r>
            <a:r>
              <a:rPr sz="3200" spc="15">
                <a:solidFill>
                  <a:schemeClr val="accent4"/>
                </a:solidFill>
              </a:rPr>
              <a:t>E</a:t>
            </a:r>
            <a:r>
              <a:rPr sz="3200" spc="-35">
                <a:solidFill>
                  <a:schemeClr val="accent4"/>
                </a:solidFill>
              </a:rPr>
              <a:t> </a:t>
            </a:r>
            <a:r>
              <a:rPr sz="3200" spc="-20">
                <a:solidFill>
                  <a:schemeClr val="accent4"/>
                </a:solidFill>
              </a:rPr>
              <a:t>E</a:t>
            </a:r>
            <a:r>
              <a:rPr sz="3200" spc="30">
                <a:solidFill>
                  <a:schemeClr val="accent4"/>
                </a:solidFill>
              </a:rPr>
              <a:t>N</a:t>
            </a:r>
            <a:r>
              <a:rPr sz="3200" spc="15">
                <a:solidFill>
                  <a:schemeClr val="accent4"/>
                </a:solidFill>
              </a:rPr>
              <a:t>D</a:t>
            </a:r>
            <a:r>
              <a:rPr sz="3200" spc="-45">
                <a:solidFill>
                  <a:schemeClr val="accent4"/>
                </a:solidFill>
              </a:rPr>
              <a:t> </a:t>
            </a:r>
            <a:r>
              <a:rPr sz="3200">
                <a:solidFill>
                  <a:schemeClr val="accent4"/>
                </a:solidFill>
              </a:rPr>
              <a:t>U</a:t>
            </a:r>
            <a:r>
              <a:rPr sz="3200" spc="10">
                <a:solidFill>
                  <a:schemeClr val="accent4"/>
                </a:solidFill>
              </a:rPr>
              <a:t>S</a:t>
            </a:r>
            <a:r>
              <a:rPr sz="3200" spc="-25">
                <a:solidFill>
                  <a:schemeClr val="accent4"/>
                </a:solidFill>
              </a:rPr>
              <a:t>E</a:t>
            </a:r>
            <a:r>
              <a:rPr sz="3200" spc="-10">
                <a:solidFill>
                  <a:schemeClr val="accent4"/>
                </a:solidFill>
              </a:rPr>
              <a:t>R</a:t>
            </a:r>
            <a:r>
              <a:rPr sz="3200" spc="5">
                <a:solidFill>
                  <a:schemeClr val="accent4"/>
                </a:solidFill>
              </a:rPr>
              <a:t>S?</a:t>
            </a:r>
            <a:endParaRPr sz="3200">
              <a:solidFill>
                <a:schemeClr val="accent4"/>
              </a:solidFill>
            </a:endParaRPr>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9</a:t>
            </a:fld>
            <a:endParaRPr spc="10"/>
          </a:p>
        </p:txBody>
      </p:sp>
      <p:sp>
        <p:nvSpPr>
          <p:cNvPr id="1048662" name="TextBox 15"/>
          <p:cNvSpPr txBox="1"/>
          <p:nvPr/>
        </p:nvSpPr>
        <p:spPr>
          <a:xfrm>
            <a:off x="408038" y="1143000"/>
            <a:ext cx="9126487" cy="4358640"/>
          </a:xfrm>
          <a:prstGeom prst="rect"/>
          <a:noFill/>
        </p:spPr>
        <p:txBody>
          <a:bodyPr rtlCol="0" wrap="square">
            <a:spAutoFit/>
          </a:bodyPr>
          <a:p>
            <a:pPr algn="just"/>
            <a:r>
              <a:rPr b="1" lang="en-US">
                <a:latin typeface="Times New Roman" panose="02020603050405020304" pitchFamily="18" charset="0"/>
                <a:cs typeface="Times New Roman" panose="02020603050405020304" pitchFamily="18" charset="0"/>
              </a:rPr>
              <a:t>Ethical Hackers and Security Professionals:</a:t>
            </a:r>
            <a:endParaRPr lang="en-US">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a:latin typeface="Times New Roman" panose="02020603050405020304" pitchFamily="18" charset="0"/>
              <a:cs typeface="Times New Roman" panose="02020603050405020304" pitchFamily="18" charset="0"/>
            </a:endParaRPr>
          </a:p>
          <a:p>
            <a:pPr algn="just"/>
            <a:r>
              <a:rPr b="1" lang="en-US">
                <a:latin typeface="Times New Roman" panose="02020603050405020304" pitchFamily="18" charset="0"/>
                <a:cs typeface="Times New Roman" panose="02020603050405020304" pitchFamily="18" charset="0"/>
              </a:rPr>
              <a:t>IT Administrators:</a:t>
            </a:r>
            <a:endParaRPr lang="en-US">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a:latin typeface="Times New Roman" panose="02020603050405020304" pitchFamily="18" charset="0"/>
              <a:cs typeface="Times New Roman" panose="02020603050405020304" pitchFamily="18" charset="0"/>
            </a:endParaRPr>
          </a:p>
          <a:p>
            <a:pPr algn="just"/>
            <a:r>
              <a:rPr b="1" lang="en-US">
                <a:latin typeface="Times New Roman" panose="02020603050405020304" pitchFamily="18" charset="0"/>
                <a:cs typeface="Times New Roman" panose="02020603050405020304" pitchFamily="18" charset="0"/>
              </a:rPr>
              <a:t>Cybercriminals:</a:t>
            </a:r>
            <a:endParaRPr lang="en-US">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bIns="0" lIns="0" rIns="0" rtlCol="0" tIns="0" wrap="square"/>
      <a:lstStyle>
        <a:defPPr algn="l"/>
      </a:lstStyle>
    </a:spDef>
  </a:objectDefaul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NANDIKOLLA SATYA SURYA KIRAN</dc:title>
  <dc:creator>dell</dc:creator>
  <cp:lastModifiedBy>Suresh Devadi</cp:lastModifiedBy>
  <dcterms:created xsi:type="dcterms:W3CDTF">2024-06-02T07:48:59Z</dcterms:created>
  <dcterms:modified xsi:type="dcterms:W3CDTF">2024-07-15T12:04:06Z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y fmtid="{D5CDD505-2E9C-101B-9397-08002B2CF9AE}" pid="4" name="ICV">
    <vt:lpwstr>42f270e5365c49ee8f4b085f720d275f</vt:lpwstr>
  </property>
</Properties>
</file>