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4"/>
  </p:sldMasterIdLst>
  <p:notesMasterIdLst>
    <p:notesMasterId r:id="rId14"/>
  </p:notesMasterIdLst>
  <p:sldIdLst>
    <p:sldId id="256" r:id="rId5"/>
    <p:sldId id="268" r:id="rId6"/>
    <p:sldId id="270" r:id="rId7"/>
    <p:sldId id="259" r:id="rId8"/>
    <p:sldId id="260" r:id="rId9"/>
    <p:sldId id="264" r:id="rId10"/>
    <p:sldId id="263" r:id="rId11"/>
    <p:sldId id="271" r:id="rId12"/>
    <p:sldId id="267" r:id="rId13"/>
  </p:sldIdLst>
  <p:sldSz cx="10691813" cy="75596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6F7B9B-3A77-4BDF-846B-DAAD99D9F062}" v="27" dt="2021-05-17T07:44:02.815"/>
    <p1510:client id="{F5F13178-4A22-456B-9E57-662B8578C1C1}" v="33" dt="2021-05-16T11:48:09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638" y="62"/>
      </p:cViewPr>
      <p:guideLst>
        <p:guide orient="horz" pos="238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wicka, Dominika" userId="cfe8dfc0-0ef9-49e8-bfa9-19b0b470d74c" providerId="ADAL" clId="{F5F13178-4A22-456B-9E57-662B8578C1C1}"/>
    <pc:docChg chg="undo redo custSel addSld delSld modSld sldOrd">
      <pc:chgData name="Sawicka, Dominika" userId="cfe8dfc0-0ef9-49e8-bfa9-19b0b470d74c" providerId="ADAL" clId="{F5F13178-4A22-456B-9E57-662B8578C1C1}" dt="2021-05-16T12:13:42.044" v="1853" actId="113"/>
      <pc:docMkLst>
        <pc:docMk/>
      </pc:docMkLst>
      <pc:sldChg chg="modSp mod">
        <pc:chgData name="Sawicka, Dominika" userId="cfe8dfc0-0ef9-49e8-bfa9-19b0b470d74c" providerId="ADAL" clId="{F5F13178-4A22-456B-9E57-662B8578C1C1}" dt="2021-05-15T12:51:24.781" v="1303" actId="20577"/>
        <pc:sldMkLst>
          <pc:docMk/>
          <pc:sldMk cId="0" sldId="256"/>
        </pc:sldMkLst>
        <pc:spChg chg="mod">
          <ac:chgData name="Sawicka, Dominika" userId="cfe8dfc0-0ef9-49e8-bfa9-19b0b470d74c" providerId="ADAL" clId="{F5F13178-4A22-456B-9E57-662B8578C1C1}" dt="2021-05-15T11:06:34.789" v="0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wicka, Dominika" userId="cfe8dfc0-0ef9-49e8-bfa9-19b0b470d74c" providerId="ADAL" clId="{F5F13178-4A22-456B-9E57-662B8578C1C1}" dt="2021-05-15T12:51:24.781" v="1303" actId="20577"/>
          <ac:spMkLst>
            <pc:docMk/>
            <pc:sldMk cId="0" sldId="256"/>
            <ac:spMk id="181" creationId="{00000000-0000-0000-0000-000000000000}"/>
          </ac:spMkLst>
        </pc:spChg>
      </pc:sldChg>
      <pc:sldChg chg="addSp delSp modSp mod">
        <pc:chgData name="Sawicka, Dominika" userId="cfe8dfc0-0ef9-49e8-bfa9-19b0b470d74c" providerId="ADAL" clId="{F5F13178-4A22-456B-9E57-662B8578C1C1}" dt="2021-05-16T11:39:10.855" v="1733" actId="113"/>
        <pc:sldMkLst>
          <pc:docMk/>
          <pc:sldMk cId="0" sldId="259"/>
        </pc:sldMkLst>
        <pc:spChg chg="mod">
          <ac:chgData name="Sawicka, Dominika" userId="cfe8dfc0-0ef9-49e8-bfa9-19b0b470d74c" providerId="ADAL" clId="{F5F13178-4A22-456B-9E57-662B8578C1C1}" dt="2021-05-16T11:39:10.855" v="1733" actId="113"/>
          <ac:spMkLst>
            <pc:docMk/>
            <pc:sldMk cId="0" sldId="259"/>
            <ac:spMk id="202" creationId="{00000000-0000-0000-0000-000000000000}"/>
          </ac:spMkLst>
        </pc:spChg>
        <pc:picChg chg="add mod ord">
          <ac:chgData name="Sawicka, Dominika" userId="cfe8dfc0-0ef9-49e8-bfa9-19b0b470d74c" providerId="ADAL" clId="{F5F13178-4A22-456B-9E57-662B8578C1C1}" dt="2021-05-15T13:06:21.696" v="1406" actId="1076"/>
          <ac:picMkLst>
            <pc:docMk/>
            <pc:sldMk cId="0" sldId="259"/>
            <ac:picMk id="3" creationId="{A7EDC457-5AE4-4681-8F94-5BB42BA5E34F}"/>
          </ac:picMkLst>
        </pc:picChg>
        <pc:picChg chg="add mod ord">
          <ac:chgData name="Sawicka, Dominika" userId="cfe8dfc0-0ef9-49e8-bfa9-19b0b470d74c" providerId="ADAL" clId="{F5F13178-4A22-456B-9E57-662B8578C1C1}" dt="2021-05-15T13:06:06.383" v="1403" actId="166"/>
          <ac:picMkLst>
            <pc:docMk/>
            <pc:sldMk cId="0" sldId="259"/>
            <ac:picMk id="5" creationId="{D047E2AB-D117-4155-A736-51D46B9CFF8B}"/>
          </ac:picMkLst>
        </pc:picChg>
        <pc:picChg chg="add del mod">
          <ac:chgData name="Sawicka, Dominika" userId="cfe8dfc0-0ef9-49e8-bfa9-19b0b470d74c" providerId="ADAL" clId="{F5F13178-4A22-456B-9E57-662B8578C1C1}" dt="2021-05-15T11:15:07.153" v="134" actId="21"/>
          <ac:picMkLst>
            <pc:docMk/>
            <pc:sldMk cId="0" sldId="259"/>
            <ac:picMk id="7" creationId="{B045B4C2-1991-444D-B340-77F7734CD932}"/>
          </ac:picMkLst>
        </pc:picChg>
        <pc:picChg chg="add mod">
          <ac:chgData name="Sawicka, Dominika" userId="cfe8dfc0-0ef9-49e8-bfa9-19b0b470d74c" providerId="ADAL" clId="{F5F13178-4A22-456B-9E57-662B8578C1C1}" dt="2021-05-15T13:06:18.291" v="1405" actId="1076"/>
          <ac:picMkLst>
            <pc:docMk/>
            <pc:sldMk cId="0" sldId="259"/>
            <ac:picMk id="8" creationId="{34997B3E-71D6-45ED-B50C-3C93B942148A}"/>
          </ac:picMkLst>
        </pc:picChg>
        <pc:picChg chg="del">
          <ac:chgData name="Sawicka, Dominika" userId="cfe8dfc0-0ef9-49e8-bfa9-19b0b470d74c" providerId="ADAL" clId="{F5F13178-4A22-456B-9E57-662B8578C1C1}" dt="2021-05-15T11:11:21.721" v="88" actId="478"/>
          <ac:picMkLst>
            <pc:docMk/>
            <pc:sldMk cId="0" sldId="259"/>
            <ac:picMk id="9" creationId="{0DE582E2-8104-4E59-9143-6372FF3CA2FF}"/>
          </ac:picMkLst>
        </pc:picChg>
        <pc:picChg chg="del">
          <ac:chgData name="Sawicka, Dominika" userId="cfe8dfc0-0ef9-49e8-bfa9-19b0b470d74c" providerId="ADAL" clId="{F5F13178-4A22-456B-9E57-662B8578C1C1}" dt="2021-05-15T11:11:21.049" v="87" actId="478"/>
          <ac:picMkLst>
            <pc:docMk/>
            <pc:sldMk cId="0" sldId="259"/>
            <ac:picMk id="11" creationId="{C6DAFD98-DA5C-4D2E-A9E4-61F8411A61F0}"/>
          </ac:picMkLst>
        </pc:picChg>
        <pc:picChg chg="del mod">
          <ac:chgData name="Sawicka, Dominika" userId="cfe8dfc0-0ef9-49e8-bfa9-19b0b470d74c" providerId="ADAL" clId="{F5F13178-4A22-456B-9E57-662B8578C1C1}" dt="2021-05-15T13:03:24.014" v="1379" actId="478"/>
          <ac:picMkLst>
            <pc:docMk/>
            <pc:sldMk cId="0" sldId="259"/>
            <ac:picMk id="13" creationId="{A1667FE5-76CC-4EF1-A7C9-4DAE5E3EDEC9}"/>
          </ac:picMkLst>
        </pc:picChg>
      </pc:sldChg>
      <pc:sldChg chg="addSp delSp modSp mod">
        <pc:chgData name="Sawicka, Dominika" userId="cfe8dfc0-0ef9-49e8-bfa9-19b0b470d74c" providerId="ADAL" clId="{F5F13178-4A22-456B-9E57-662B8578C1C1}" dt="2021-05-16T11:47:52.549" v="1793" actId="1076"/>
        <pc:sldMkLst>
          <pc:docMk/>
          <pc:sldMk cId="501834060" sldId="260"/>
        </pc:sldMkLst>
        <pc:spChg chg="mod">
          <ac:chgData name="Sawicka, Dominika" userId="cfe8dfc0-0ef9-49e8-bfa9-19b0b470d74c" providerId="ADAL" clId="{F5F13178-4A22-456B-9E57-662B8578C1C1}" dt="2021-05-16T11:40:42.731" v="1748" actId="20577"/>
          <ac:spMkLst>
            <pc:docMk/>
            <pc:sldMk cId="501834060" sldId="260"/>
            <ac:spMk id="3" creationId="{00000000-0000-0000-0000-000000000000}"/>
          </ac:spMkLst>
        </pc:spChg>
        <pc:spChg chg="del">
          <ac:chgData name="Sawicka, Dominika" userId="cfe8dfc0-0ef9-49e8-bfa9-19b0b470d74c" providerId="ADAL" clId="{F5F13178-4A22-456B-9E57-662B8578C1C1}" dt="2021-05-15T11:28:57.601" v="479" actId="21"/>
          <ac:spMkLst>
            <pc:docMk/>
            <pc:sldMk cId="501834060" sldId="260"/>
            <ac:spMk id="4" creationId="{00000000-0000-0000-0000-000000000000}"/>
          </ac:spMkLst>
        </pc:spChg>
        <pc:spChg chg="add mod">
          <ac:chgData name="Sawicka, Dominika" userId="cfe8dfc0-0ef9-49e8-bfa9-19b0b470d74c" providerId="ADAL" clId="{F5F13178-4A22-456B-9E57-662B8578C1C1}" dt="2021-05-16T11:40:49.456" v="1751" actId="20577"/>
          <ac:spMkLst>
            <pc:docMk/>
            <pc:sldMk cId="501834060" sldId="260"/>
            <ac:spMk id="7" creationId="{38AA0DDA-D038-4182-BA4A-B73292C9B228}"/>
          </ac:spMkLst>
        </pc:spChg>
        <pc:spChg chg="add del mod">
          <ac:chgData name="Sawicka, Dominika" userId="cfe8dfc0-0ef9-49e8-bfa9-19b0b470d74c" providerId="ADAL" clId="{F5F13178-4A22-456B-9E57-662B8578C1C1}" dt="2021-05-15T11:24:32.291" v="345"/>
          <ac:spMkLst>
            <pc:docMk/>
            <pc:sldMk cId="501834060" sldId="260"/>
            <ac:spMk id="9" creationId="{103B525C-EB3E-4DE8-848B-2B821CE057F2}"/>
          </ac:spMkLst>
        </pc:spChg>
        <pc:picChg chg="add mod">
          <ac:chgData name="Sawicka, Dominika" userId="cfe8dfc0-0ef9-49e8-bfa9-19b0b470d74c" providerId="ADAL" clId="{F5F13178-4A22-456B-9E57-662B8578C1C1}" dt="2021-05-15T13:06:38.813" v="1409" actId="1076"/>
          <ac:picMkLst>
            <pc:docMk/>
            <pc:sldMk cId="501834060" sldId="260"/>
            <ac:picMk id="6" creationId="{05F1D23F-4247-48C8-A77B-F4E5378F1568}"/>
          </ac:picMkLst>
        </pc:picChg>
        <pc:picChg chg="mod">
          <ac:chgData name="Sawicka, Dominika" userId="cfe8dfc0-0ef9-49e8-bfa9-19b0b470d74c" providerId="ADAL" clId="{F5F13178-4A22-456B-9E57-662B8578C1C1}" dt="2021-05-16T11:47:52.549" v="1793" actId="1076"/>
          <ac:picMkLst>
            <pc:docMk/>
            <pc:sldMk cId="501834060" sldId="260"/>
            <ac:picMk id="8" creationId="{957B1803-D567-4931-A035-A21CEEF7D9D0}"/>
          </ac:picMkLst>
        </pc:picChg>
      </pc:sldChg>
      <pc:sldChg chg="addSp delSp modSp mod">
        <pc:chgData name="Sawicka, Dominika" userId="cfe8dfc0-0ef9-49e8-bfa9-19b0b470d74c" providerId="ADAL" clId="{F5F13178-4A22-456B-9E57-662B8578C1C1}" dt="2021-05-16T12:13:42.044" v="1853" actId="113"/>
        <pc:sldMkLst>
          <pc:docMk/>
          <pc:sldMk cId="3354068444" sldId="263"/>
        </pc:sldMkLst>
        <pc:spChg chg="mod">
          <ac:chgData name="Sawicka, Dominika" userId="cfe8dfc0-0ef9-49e8-bfa9-19b0b470d74c" providerId="ADAL" clId="{F5F13178-4A22-456B-9E57-662B8578C1C1}" dt="2021-05-15T11:07:14.774" v="26" actId="20577"/>
          <ac:spMkLst>
            <pc:docMk/>
            <pc:sldMk cId="3354068444" sldId="263"/>
            <ac:spMk id="2" creationId="{00000000-0000-0000-0000-000000000000}"/>
          </ac:spMkLst>
        </pc:spChg>
        <pc:spChg chg="mod">
          <ac:chgData name="Sawicka, Dominika" userId="cfe8dfc0-0ef9-49e8-bfa9-19b0b470d74c" providerId="ADAL" clId="{F5F13178-4A22-456B-9E57-662B8578C1C1}" dt="2021-05-16T12:13:42.044" v="1853" actId="113"/>
          <ac:spMkLst>
            <pc:docMk/>
            <pc:sldMk cId="3354068444" sldId="263"/>
            <ac:spMk id="3" creationId="{00000000-0000-0000-0000-000000000000}"/>
          </ac:spMkLst>
        </pc:spChg>
        <pc:spChg chg="del">
          <ac:chgData name="Sawicka, Dominika" userId="cfe8dfc0-0ef9-49e8-bfa9-19b0b470d74c" providerId="ADAL" clId="{F5F13178-4A22-456B-9E57-662B8578C1C1}" dt="2021-05-15T11:48:40.151" v="1015" actId="21"/>
          <ac:spMkLst>
            <pc:docMk/>
            <pc:sldMk cId="3354068444" sldId="263"/>
            <ac:spMk id="4" creationId="{00000000-0000-0000-0000-000000000000}"/>
          </ac:spMkLst>
        </pc:spChg>
        <pc:picChg chg="add mod">
          <ac:chgData name="Sawicka, Dominika" userId="cfe8dfc0-0ef9-49e8-bfa9-19b0b470d74c" providerId="ADAL" clId="{F5F13178-4A22-456B-9E57-662B8578C1C1}" dt="2021-05-15T13:13:15.172" v="1501" actId="1076"/>
          <ac:picMkLst>
            <pc:docMk/>
            <pc:sldMk cId="3354068444" sldId="263"/>
            <ac:picMk id="6" creationId="{6B6E0BB7-C8A2-48A1-935B-26C8CD7F4C80}"/>
          </ac:picMkLst>
        </pc:picChg>
        <pc:picChg chg="del mod">
          <ac:chgData name="Sawicka, Dominika" userId="cfe8dfc0-0ef9-49e8-bfa9-19b0b470d74c" providerId="ADAL" clId="{F5F13178-4A22-456B-9E57-662B8578C1C1}" dt="2021-05-15T11:49:15.835" v="1016" actId="21"/>
          <ac:picMkLst>
            <pc:docMk/>
            <pc:sldMk cId="3354068444" sldId="263"/>
            <ac:picMk id="8" creationId="{74839A74-412C-495E-9E96-336FD3F3F349}"/>
          </ac:picMkLst>
        </pc:picChg>
        <pc:picChg chg="add del mod">
          <ac:chgData name="Sawicka, Dominika" userId="cfe8dfc0-0ef9-49e8-bfa9-19b0b470d74c" providerId="ADAL" clId="{F5F13178-4A22-456B-9E57-662B8578C1C1}" dt="2021-05-15T13:10:51.452" v="1450" actId="478"/>
          <ac:picMkLst>
            <pc:docMk/>
            <pc:sldMk cId="3354068444" sldId="263"/>
            <ac:picMk id="9" creationId="{22ECE284-CC88-4880-9D82-8717BCF61DD4}"/>
          </ac:picMkLst>
        </pc:picChg>
        <pc:picChg chg="add mod">
          <ac:chgData name="Sawicka, Dominika" userId="cfe8dfc0-0ef9-49e8-bfa9-19b0b470d74c" providerId="ADAL" clId="{F5F13178-4A22-456B-9E57-662B8578C1C1}" dt="2021-05-15T13:13:51.252" v="1523" actId="1076"/>
          <ac:picMkLst>
            <pc:docMk/>
            <pc:sldMk cId="3354068444" sldId="263"/>
            <ac:picMk id="11" creationId="{A383B262-DC31-4CE5-8288-9017E3D59E64}"/>
          </ac:picMkLst>
        </pc:picChg>
        <pc:picChg chg="add mod">
          <ac:chgData name="Sawicka, Dominika" userId="cfe8dfc0-0ef9-49e8-bfa9-19b0b470d74c" providerId="ADAL" clId="{F5F13178-4A22-456B-9E57-662B8578C1C1}" dt="2021-05-15T13:13:51.252" v="1523" actId="1076"/>
          <ac:picMkLst>
            <pc:docMk/>
            <pc:sldMk cId="3354068444" sldId="263"/>
            <ac:picMk id="13" creationId="{B2DE6FC1-A6EF-450A-97A1-5BEB4C47C28B}"/>
          </ac:picMkLst>
        </pc:picChg>
        <pc:picChg chg="add mod">
          <ac:chgData name="Sawicka, Dominika" userId="cfe8dfc0-0ef9-49e8-bfa9-19b0b470d74c" providerId="ADAL" clId="{F5F13178-4A22-456B-9E57-662B8578C1C1}" dt="2021-05-15T13:13:51.252" v="1523" actId="1076"/>
          <ac:picMkLst>
            <pc:docMk/>
            <pc:sldMk cId="3354068444" sldId="263"/>
            <ac:picMk id="15" creationId="{6D95ED4D-87C5-4765-8F86-CFB3BB843E15}"/>
          </ac:picMkLst>
        </pc:picChg>
      </pc:sldChg>
      <pc:sldChg chg="modSp mod ord">
        <pc:chgData name="Sawicka, Dominika" userId="cfe8dfc0-0ef9-49e8-bfa9-19b0b470d74c" providerId="ADAL" clId="{F5F13178-4A22-456B-9E57-662B8578C1C1}" dt="2021-05-15T12:27:40.343" v="1299" actId="20577"/>
        <pc:sldMkLst>
          <pc:docMk/>
          <pc:sldMk cId="575322487" sldId="264"/>
        </pc:sldMkLst>
        <pc:spChg chg="mod">
          <ac:chgData name="Sawicka, Dominika" userId="cfe8dfc0-0ef9-49e8-bfa9-19b0b470d74c" providerId="ADAL" clId="{F5F13178-4A22-456B-9E57-662B8578C1C1}" dt="2021-05-15T11:07:33.484" v="33" actId="20577"/>
          <ac:spMkLst>
            <pc:docMk/>
            <pc:sldMk cId="575322487" sldId="264"/>
            <ac:spMk id="2" creationId="{00000000-0000-0000-0000-000000000000}"/>
          </ac:spMkLst>
        </pc:spChg>
        <pc:spChg chg="mod">
          <ac:chgData name="Sawicka, Dominika" userId="cfe8dfc0-0ef9-49e8-bfa9-19b0b470d74c" providerId="ADAL" clId="{F5F13178-4A22-456B-9E57-662B8578C1C1}" dt="2021-05-15T12:27:40.343" v="1299" actId="20577"/>
          <ac:spMkLst>
            <pc:docMk/>
            <pc:sldMk cId="575322487" sldId="264"/>
            <ac:spMk id="3" creationId="{00000000-0000-0000-0000-000000000000}"/>
          </ac:spMkLst>
        </pc:spChg>
      </pc:sldChg>
      <pc:sldChg chg="delSp modSp mod">
        <pc:chgData name="Sawicka, Dominika" userId="cfe8dfc0-0ef9-49e8-bfa9-19b0b470d74c" providerId="ADAL" clId="{F5F13178-4A22-456B-9E57-662B8578C1C1}" dt="2021-05-16T11:47:33.365" v="1791" actId="6549"/>
        <pc:sldMkLst>
          <pc:docMk/>
          <pc:sldMk cId="665479313" sldId="266"/>
        </pc:sldMkLst>
        <pc:spChg chg="mod">
          <ac:chgData name="Sawicka, Dominika" userId="cfe8dfc0-0ef9-49e8-bfa9-19b0b470d74c" providerId="ADAL" clId="{F5F13178-4A22-456B-9E57-662B8578C1C1}" dt="2021-05-16T11:47:33.365" v="1791" actId="6549"/>
          <ac:spMkLst>
            <pc:docMk/>
            <pc:sldMk cId="665479313" sldId="266"/>
            <ac:spMk id="3" creationId="{00000000-0000-0000-0000-000000000000}"/>
          </ac:spMkLst>
        </pc:spChg>
        <pc:spChg chg="del">
          <ac:chgData name="Sawicka, Dominika" userId="cfe8dfc0-0ef9-49e8-bfa9-19b0b470d74c" providerId="ADAL" clId="{F5F13178-4A22-456B-9E57-662B8578C1C1}" dt="2021-05-16T11:28:42.469" v="1712" actId="21"/>
          <ac:spMkLst>
            <pc:docMk/>
            <pc:sldMk cId="665479313" sldId="266"/>
            <ac:spMk id="4" creationId="{00000000-0000-0000-0000-000000000000}"/>
          </ac:spMkLst>
        </pc:spChg>
        <pc:picChg chg="mod">
          <ac:chgData name="Sawicka, Dominika" userId="cfe8dfc0-0ef9-49e8-bfa9-19b0b470d74c" providerId="ADAL" clId="{F5F13178-4A22-456B-9E57-662B8578C1C1}" dt="2021-05-16T11:26:03.942" v="1695" actId="1076"/>
          <ac:picMkLst>
            <pc:docMk/>
            <pc:sldMk cId="665479313" sldId="266"/>
            <ac:picMk id="5" creationId="{A23D14AD-E86D-4FC2-9C82-EA3D2A738F0A}"/>
          </ac:picMkLst>
        </pc:picChg>
      </pc:sldChg>
      <pc:sldChg chg="addSp delSp modSp mod">
        <pc:chgData name="Sawicka, Dominika" userId="cfe8dfc0-0ef9-49e8-bfa9-19b0b470d74c" providerId="ADAL" clId="{F5F13178-4A22-456B-9E57-662B8578C1C1}" dt="2021-05-16T11:27:09.446" v="1701" actId="1076"/>
        <pc:sldMkLst>
          <pc:docMk/>
          <pc:sldMk cId="1711197263" sldId="267"/>
        </pc:sldMkLst>
        <pc:spChg chg="mod">
          <ac:chgData name="Sawicka, Dominika" userId="cfe8dfc0-0ef9-49e8-bfa9-19b0b470d74c" providerId="ADAL" clId="{F5F13178-4A22-456B-9E57-662B8578C1C1}" dt="2021-05-15T11:08:56.439" v="67" actId="20577"/>
          <ac:spMkLst>
            <pc:docMk/>
            <pc:sldMk cId="1711197263" sldId="267"/>
            <ac:spMk id="2" creationId="{00000000-0000-0000-0000-000000000000}"/>
          </ac:spMkLst>
        </pc:spChg>
        <pc:spChg chg="del">
          <ac:chgData name="Sawicka, Dominika" userId="cfe8dfc0-0ef9-49e8-bfa9-19b0b470d74c" providerId="ADAL" clId="{F5F13178-4A22-456B-9E57-662B8578C1C1}" dt="2021-05-16T11:27:02.611" v="1699" actId="21"/>
          <ac:spMkLst>
            <pc:docMk/>
            <pc:sldMk cId="1711197263" sldId="267"/>
            <ac:spMk id="3" creationId="{00000000-0000-0000-0000-000000000000}"/>
          </ac:spMkLst>
        </pc:spChg>
        <pc:spChg chg="del">
          <ac:chgData name="Sawicka, Dominika" userId="cfe8dfc0-0ef9-49e8-bfa9-19b0b470d74c" providerId="ADAL" clId="{F5F13178-4A22-456B-9E57-662B8578C1C1}" dt="2021-05-15T12:24:55.442" v="1229" actId="21"/>
          <ac:spMkLst>
            <pc:docMk/>
            <pc:sldMk cId="1711197263" sldId="267"/>
            <ac:spMk id="4" creationId="{00000000-0000-0000-0000-000000000000}"/>
          </ac:spMkLst>
        </pc:spChg>
        <pc:picChg chg="add mod">
          <ac:chgData name="Sawicka, Dominika" userId="cfe8dfc0-0ef9-49e8-bfa9-19b0b470d74c" providerId="ADAL" clId="{F5F13178-4A22-456B-9E57-662B8578C1C1}" dt="2021-05-16T11:27:09.446" v="1701" actId="1076"/>
          <ac:picMkLst>
            <pc:docMk/>
            <pc:sldMk cId="1711197263" sldId="267"/>
            <ac:picMk id="2050" creationId="{12035789-3B75-43D4-B671-22129E68BD0A}"/>
          </ac:picMkLst>
        </pc:picChg>
      </pc:sldChg>
      <pc:sldChg chg="delSp modSp new mod ord">
        <pc:chgData name="Sawicka, Dominika" userId="cfe8dfc0-0ef9-49e8-bfa9-19b0b470d74c" providerId="ADAL" clId="{F5F13178-4A22-456B-9E57-662B8578C1C1}" dt="2021-05-15T12:51:10.600" v="1301" actId="21"/>
        <pc:sldMkLst>
          <pc:docMk/>
          <pc:sldMk cId="2437709031" sldId="268"/>
        </pc:sldMkLst>
        <pc:spChg chg="mod">
          <ac:chgData name="Sawicka, Dominika" userId="cfe8dfc0-0ef9-49e8-bfa9-19b0b470d74c" providerId="ADAL" clId="{F5F13178-4A22-456B-9E57-662B8578C1C1}" dt="2021-05-15T11:06:42.251" v="7" actId="20577"/>
          <ac:spMkLst>
            <pc:docMk/>
            <pc:sldMk cId="2437709031" sldId="268"/>
            <ac:spMk id="2" creationId="{30E1841A-D9F4-4AA2-ADBC-EA880F5EDB31}"/>
          </ac:spMkLst>
        </pc:spChg>
        <pc:spChg chg="mod">
          <ac:chgData name="Sawicka, Dominika" userId="cfe8dfc0-0ef9-49e8-bfa9-19b0b470d74c" providerId="ADAL" clId="{F5F13178-4A22-456B-9E57-662B8578C1C1}" dt="2021-05-15T12:51:04.598" v="1300" actId="20577"/>
          <ac:spMkLst>
            <pc:docMk/>
            <pc:sldMk cId="2437709031" sldId="268"/>
            <ac:spMk id="3" creationId="{28F08F55-A54E-43D1-8673-B52D60CE025A}"/>
          </ac:spMkLst>
        </pc:spChg>
        <pc:spChg chg="del">
          <ac:chgData name="Sawicka, Dominika" userId="cfe8dfc0-0ef9-49e8-bfa9-19b0b470d74c" providerId="ADAL" clId="{F5F13178-4A22-456B-9E57-662B8578C1C1}" dt="2021-05-15T12:51:10.600" v="1301" actId="21"/>
          <ac:spMkLst>
            <pc:docMk/>
            <pc:sldMk cId="2437709031" sldId="268"/>
            <ac:spMk id="4" creationId="{FAC19F05-0013-4A04-B040-4712E015C733}"/>
          </ac:spMkLst>
        </pc:spChg>
      </pc:sldChg>
      <pc:sldChg chg="new del">
        <pc:chgData name="Sawicka, Dominika" userId="cfe8dfc0-0ef9-49e8-bfa9-19b0b470d74c" providerId="ADAL" clId="{F5F13178-4A22-456B-9E57-662B8578C1C1}" dt="2021-05-15T11:54:52.058" v="1144" actId="47"/>
        <pc:sldMkLst>
          <pc:docMk/>
          <pc:sldMk cId="3259682907" sldId="269"/>
        </pc:sldMkLst>
      </pc:sldChg>
      <pc:sldChg chg="addSp delSp modSp add mod">
        <pc:chgData name="Sawicka, Dominika" userId="cfe8dfc0-0ef9-49e8-bfa9-19b0b470d74c" providerId="ADAL" clId="{F5F13178-4A22-456B-9E57-662B8578C1C1}" dt="2021-05-16T11:48:09.411" v="1795" actId="1076"/>
        <pc:sldMkLst>
          <pc:docMk/>
          <pc:sldMk cId="3446646936" sldId="270"/>
        </pc:sldMkLst>
        <pc:spChg chg="mod">
          <ac:chgData name="Sawicka, Dominika" userId="cfe8dfc0-0ef9-49e8-bfa9-19b0b470d74c" providerId="ADAL" clId="{F5F13178-4A22-456B-9E57-662B8578C1C1}" dt="2021-05-15T11:55:12.669" v="1164" actId="20577"/>
          <ac:spMkLst>
            <pc:docMk/>
            <pc:sldMk cId="3446646936" sldId="270"/>
            <ac:spMk id="2" creationId="{00000000-0000-0000-0000-000000000000}"/>
          </ac:spMkLst>
        </pc:spChg>
        <pc:spChg chg="del mod">
          <ac:chgData name="Sawicka, Dominika" userId="cfe8dfc0-0ef9-49e8-bfa9-19b0b470d74c" providerId="ADAL" clId="{F5F13178-4A22-456B-9E57-662B8578C1C1}" dt="2021-05-16T11:23:23.979" v="1648" actId="21"/>
          <ac:spMkLst>
            <pc:docMk/>
            <pc:sldMk cId="3446646936" sldId="270"/>
            <ac:spMk id="3" creationId="{00000000-0000-0000-0000-000000000000}"/>
          </ac:spMkLst>
        </pc:spChg>
        <pc:spChg chg="del">
          <ac:chgData name="Sawicka, Dominika" userId="cfe8dfc0-0ef9-49e8-bfa9-19b0b470d74c" providerId="ADAL" clId="{F5F13178-4A22-456B-9E57-662B8578C1C1}" dt="2021-05-16T11:18:27.948" v="1572" actId="21"/>
          <ac:spMkLst>
            <pc:docMk/>
            <pc:sldMk cId="3446646936" sldId="270"/>
            <ac:spMk id="4" creationId="{00000000-0000-0000-0000-000000000000}"/>
          </ac:spMkLst>
        </pc:spChg>
        <pc:spChg chg="add del mod">
          <ac:chgData name="Sawicka, Dominika" userId="cfe8dfc0-0ef9-49e8-bfa9-19b0b470d74c" providerId="ADAL" clId="{F5F13178-4A22-456B-9E57-662B8578C1C1}" dt="2021-05-16T11:17:45.526" v="1565"/>
          <ac:spMkLst>
            <pc:docMk/>
            <pc:sldMk cId="3446646936" sldId="270"/>
            <ac:spMk id="7" creationId="{7438277F-6A47-48AC-A584-71E2B2881641}"/>
          </ac:spMkLst>
        </pc:spChg>
        <pc:spChg chg="add del mod">
          <ac:chgData name="Sawicka, Dominika" userId="cfe8dfc0-0ef9-49e8-bfa9-19b0b470d74c" providerId="ADAL" clId="{F5F13178-4A22-456B-9E57-662B8578C1C1}" dt="2021-05-16T11:21:34.292" v="1602"/>
          <ac:spMkLst>
            <pc:docMk/>
            <pc:sldMk cId="3446646936" sldId="270"/>
            <ac:spMk id="8" creationId="{E5D9CA5E-2632-4E0B-BE07-E2771824EE46}"/>
          </ac:spMkLst>
        </pc:spChg>
        <pc:spChg chg="add del mod">
          <ac:chgData name="Sawicka, Dominika" userId="cfe8dfc0-0ef9-49e8-bfa9-19b0b470d74c" providerId="ADAL" clId="{F5F13178-4A22-456B-9E57-662B8578C1C1}" dt="2021-05-16T11:23:57.748" v="1657" actId="21"/>
          <ac:spMkLst>
            <pc:docMk/>
            <pc:sldMk cId="3446646936" sldId="270"/>
            <ac:spMk id="9" creationId="{9E419B2E-F877-454B-9D4A-23DDDA8FE912}"/>
          </ac:spMkLst>
        </pc:spChg>
        <pc:spChg chg="add del mod">
          <ac:chgData name="Sawicka, Dominika" userId="cfe8dfc0-0ef9-49e8-bfa9-19b0b470d74c" providerId="ADAL" clId="{F5F13178-4A22-456B-9E57-662B8578C1C1}" dt="2021-05-16T11:21:49.589" v="1606" actId="22"/>
          <ac:spMkLst>
            <pc:docMk/>
            <pc:sldMk cId="3446646936" sldId="270"/>
            <ac:spMk id="10" creationId="{CDFBFC90-BB2E-460C-B132-DEBF3382FB8A}"/>
          </ac:spMkLst>
        </pc:spChg>
        <pc:spChg chg="add del mod ord">
          <ac:chgData name="Sawicka, Dominika" userId="cfe8dfc0-0ef9-49e8-bfa9-19b0b470d74c" providerId="ADAL" clId="{F5F13178-4A22-456B-9E57-662B8578C1C1}" dt="2021-05-16T11:48:02.809" v="1794" actId="167"/>
          <ac:spMkLst>
            <pc:docMk/>
            <pc:sldMk cId="3446646936" sldId="270"/>
            <ac:spMk id="11" creationId="{420EEBE5-E241-46C8-A7AA-D800447E8213}"/>
          </ac:spMkLst>
        </pc:spChg>
        <pc:picChg chg="add del mod">
          <ac:chgData name="Sawicka, Dominika" userId="cfe8dfc0-0ef9-49e8-bfa9-19b0b470d74c" providerId="ADAL" clId="{F5F13178-4A22-456B-9E57-662B8578C1C1}" dt="2021-05-16T11:15:35.641" v="1539" actId="478"/>
          <ac:picMkLst>
            <pc:docMk/>
            <pc:sldMk cId="3446646936" sldId="270"/>
            <ac:picMk id="1026" creationId="{C0F380F5-F55A-49F2-A790-F550AB9AB1DB}"/>
          </ac:picMkLst>
        </pc:picChg>
        <pc:picChg chg="add mod">
          <ac:chgData name="Sawicka, Dominika" userId="cfe8dfc0-0ef9-49e8-bfa9-19b0b470d74c" providerId="ADAL" clId="{F5F13178-4A22-456B-9E57-662B8578C1C1}" dt="2021-05-16T11:48:09.411" v="1795" actId="1076"/>
          <ac:picMkLst>
            <pc:docMk/>
            <pc:sldMk cId="3446646936" sldId="270"/>
            <ac:picMk id="1028" creationId="{FAEB4EC6-CF3A-4795-9455-B798E411D1C6}"/>
          </ac:picMkLst>
        </pc:picChg>
      </pc:sldChg>
    </pc:docChg>
  </pc:docChgLst>
  <pc:docChgLst>
    <pc:chgData name="Sawicka, Dominika" userId="cfe8dfc0-0ef9-49e8-bfa9-19b0b470d74c" providerId="ADAL" clId="{5D9DF6C7-C2BF-4077-91A0-8057A8CD49C6}"/>
    <pc:docChg chg="undo custSel modSld">
      <pc:chgData name="Sawicka, Dominika" userId="cfe8dfc0-0ef9-49e8-bfa9-19b0b470d74c" providerId="ADAL" clId="{5D9DF6C7-C2BF-4077-91A0-8057A8CD49C6}" dt="2021-05-15T11:05:41.322" v="2" actId="20577"/>
      <pc:docMkLst>
        <pc:docMk/>
      </pc:docMkLst>
      <pc:sldChg chg="modSp mod">
        <pc:chgData name="Sawicka, Dominika" userId="cfe8dfc0-0ef9-49e8-bfa9-19b0b470d74c" providerId="ADAL" clId="{5D9DF6C7-C2BF-4077-91A0-8057A8CD49C6}" dt="2021-05-15T11:05:41.322" v="2" actId="20577"/>
        <pc:sldMkLst>
          <pc:docMk/>
          <pc:sldMk cId="0" sldId="256"/>
        </pc:sldMkLst>
        <pc:spChg chg="mod">
          <ac:chgData name="Sawicka, Dominika" userId="cfe8dfc0-0ef9-49e8-bfa9-19b0b470d74c" providerId="ADAL" clId="{5D9DF6C7-C2BF-4077-91A0-8057A8CD49C6}" dt="2021-05-15T11:05:41.322" v="2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  <pc:docChgLst>
    <pc:chgData name="Sawicka, Dominika" userId="cfe8dfc0-0ef9-49e8-bfa9-19b0b470d74c" providerId="ADAL" clId="{6B6F7B9B-3A77-4BDF-846B-DAAD99D9F062}"/>
    <pc:docChg chg="undo custSel addSld delSld modSld">
      <pc:chgData name="Sawicka, Dominika" userId="cfe8dfc0-0ef9-49e8-bfa9-19b0b470d74c" providerId="ADAL" clId="{6B6F7B9B-3A77-4BDF-846B-DAAD99D9F062}" dt="2021-05-17T07:50:54.945" v="293" actId="20577"/>
      <pc:docMkLst>
        <pc:docMk/>
      </pc:docMkLst>
      <pc:sldChg chg="modSp mod">
        <pc:chgData name="Sawicka, Dominika" userId="cfe8dfc0-0ef9-49e8-bfa9-19b0b470d74c" providerId="ADAL" clId="{6B6F7B9B-3A77-4BDF-846B-DAAD99D9F062}" dt="2021-05-17T07:40:18.010" v="196" actId="20577"/>
        <pc:sldMkLst>
          <pc:docMk/>
          <pc:sldMk cId="0" sldId="256"/>
        </pc:sldMkLst>
        <pc:spChg chg="mod">
          <ac:chgData name="Sawicka, Dominika" userId="cfe8dfc0-0ef9-49e8-bfa9-19b0b470d74c" providerId="ADAL" clId="{6B6F7B9B-3A77-4BDF-846B-DAAD99D9F062}" dt="2021-05-17T07:40:13.135" v="186" actId="20577"/>
          <ac:spMkLst>
            <pc:docMk/>
            <pc:sldMk cId="0" sldId="256"/>
            <ac:spMk id="179" creationId="{00000000-0000-0000-0000-000000000000}"/>
          </ac:spMkLst>
        </pc:spChg>
        <pc:spChg chg="mod">
          <ac:chgData name="Sawicka, Dominika" userId="cfe8dfc0-0ef9-49e8-bfa9-19b0b470d74c" providerId="ADAL" clId="{6B6F7B9B-3A77-4BDF-846B-DAAD99D9F062}" dt="2021-05-17T07:40:18.010" v="196" actId="20577"/>
          <ac:spMkLst>
            <pc:docMk/>
            <pc:sldMk cId="0" sldId="256"/>
            <ac:spMk id="180" creationId="{00000000-0000-0000-0000-000000000000}"/>
          </ac:spMkLst>
        </pc:spChg>
      </pc:sldChg>
      <pc:sldChg chg="modSp mod">
        <pc:chgData name="Sawicka, Dominika" userId="cfe8dfc0-0ef9-49e8-bfa9-19b0b470d74c" providerId="ADAL" clId="{6B6F7B9B-3A77-4BDF-846B-DAAD99D9F062}" dt="2021-05-16T13:13:42.860" v="108" actId="2711"/>
        <pc:sldMkLst>
          <pc:docMk/>
          <pc:sldMk cId="0" sldId="259"/>
        </pc:sldMkLst>
        <pc:spChg chg="mod">
          <ac:chgData name="Sawicka, Dominika" userId="cfe8dfc0-0ef9-49e8-bfa9-19b0b470d74c" providerId="ADAL" clId="{6B6F7B9B-3A77-4BDF-846B-DAAD99D9F062}" dt="2021-05-16T13:13:42.860" v="108" actId="2711"/>
          <ac:spMkLst>
            <pc:docMk/>
            <pc:sldMk cId="0" sldId="259"/>
            <ac:spMk id="202" creationId="{00000000-0000-0000-0000-000000000000}"/>
          </ac:spMkLst>
        </pc:spChg>
      </pc:sldChg>
      <pc:sldChg chg="addSp modSp mod">
        <pc:chgData name="Sawicka, Dominika" userId="cfe8dfc0-0ef9-49e8-bfa9-19b0b470d74c" providerId="ADAL" clId="{6B6F7B9B-3A77-4BDF-846B-DAAD99D9F062}" dt="2021-05-17T07:40:52.814" v="200" actId="14861"/>
        <pc:sldMkLst>
          <pc:docMk/>
          <pc:sldMk cId="501834060" sldId="260"/>
        </pc:sldMkLst>
        <pc:spChg chg="mod">
          <ac:chgData name="Sawicka, Dominika" userId="cfe8dfc0-0ef9-49e8-bfa9-19b0b470d74c" providerId="ADAL" clId="{6B6F7B9B-3A77-4BDF-846B-DAAD99D9F062}" dt="2021-05-16T20:24:36.155" v="173" actId="20577"/>
          <ac:spMkLst>
            <pc:docMk/>
            <pc:sldMk cId="501834060" sldId="260"/>
            <ac:spMk id="3" creationId="{00000000-0000-0000-0000-000000000000}"/>
          </ac:spMkLst>
        </pc:spChg>
        <pc:spChg chg="mod">
          <ac:chgData name="Sawicka, Dominika" userId="cfe8dfc0-0ef9-49e8-bfa9-19b0b470d74c" providerId="ADAL" clId="{6B6F7B9B-3A77-4BDF-846B-DAAD99D9F062}" dt="2021-05-16T20:24:41.757" v="177" actId="20577"/>
          <ac:spMkLst>
            <pc:docMk/>
            <pc:sldMk cId="501834060" sldId="260"/>
            <ac:spMk id="7" creationId="{38AA0DDA-D038-4182-BA4A-B73292C9B228}"/>
          </ac:spMkLst>
        </pc:spChg>
        <pc:picChg chg="mod">
          <ac:chgData name="Sawicka, Dominika" userId="cfe8dfc0-0ef9-49e8-bfa9-19b0b470d74c" providerId="ADAL" clId="{6B6F7B9B-3A77-4BDF-846B-DAAD99D9F062}" dt="2021-05-16T19:47:53.872" v="163" actId="1076"/>
          <ac:picMkLst>
            <pc:docMk/>
            <pc:sldMk cId="501834060" sldId="260"/>
            <ac:picMk id="6" creationId="{05F1D23F-4247-48C8-A77B-F4E5378F1568}"/>
          </ac:picMkLst>
        </pc:picChg>
        <pc:picChg chg="add mod">
          <ac:chgData name="Sawicka, Dominika" userId="cfe8dfc0-0ef9-49e8-bfa9-19b0b470d74c" providerId="ADAL" clId="{6B6F7B9B-3A77-4BDF-846B-DAAD99D9F062}" dt="2021-05-17T07:40:52.814" v="200" actId="14861"/>
          <ac:picMkLst>
            <pc:docMk/>
            <pc:sldMk cId="501834060" sldId="260"/>
            <ac:picMk id="9" creationId="{22E7A725-EEEB-43B7-99EF-F7E226CD8564}"/>
          </ac:picMkLst>
        </pc:picChg>
      </pc:sldChg>
      <pc:sldChg chg="addSp delSp modSp mod">
        <pc:chgData name="Sawicka, Dominika" userId="cfe8dfc0-0ef9-49e8-bfa9-19b0b470d74c" providerId="ADAL" clId="{6B6F7B9B-3A77-4BDF-846B-DAAD99D9F062}" dt="2021-05-16T13:49:39.534" v="154" actId="1076"/>
        <pc:sldMkLst>
          <pc:docMk/>
          <pc:sldMk cId="3354068444" sldId="263"/>
        </pc:sldMkLst>
        <pc:spChg chg="mod">
          <ac:chgData name="Sawicka, Dominika" userId="cfe8dfc0-0ef9-49e8-bfa9-19b0b470d74c" providerId="ADAL" clId="{6B6F7B9B-3A77-4BDF-846B-DAAD99D9F062}" dt="2021-05-16T13:45:59.522" v="135" actId="113"/>
          <ac:spMkLst>
            <pc:docMk/>
            <pc:sldMk cId="3354068444" sldId="263"/>
            <ac:spMk id="3" creationId="{00000000-0000-0000-0000-000000000000}"/>
          </ac:spMkLst>
        </pc:spChg>
        <pc:picChg chg="del">
          <ac:chgData name="Sawicka, Dominika" userId="cfe8dfc0-0ef9-49e8-bfa9-19b0b470d74c" providerId="ADAL" clId="{6B6F7B9B-3A77-4BDF-846B-DAAD99D9F062}" dt="2021-05-16T13:49:34.678" v="152" actId="478"/>
          <ac:picMkLst>
            <pc:docMk/>
            <pc:sldMk cId="3354068444" sldId="263"/>
            <ac:picMk id="6" creationId="{6B6E0BB7-C8A2-48A1-935B-26C8CD7F4C80}"/>
          </ac:picMkLst>
        </pc:picChg>
        <pc:picChg chg="add mod">
          <ac:chgData name="Sawicka, Dominika" userId="cfe8dfc0-0ef9-49e8-bfa9-19b0b470d74c" providerId="ADAL" clId="{6B6F7B9B-3A77-4BDF-846B-DAAD99D9F062}" dt="2021-05-16T13:49:39.534" v="154" actId="1076"/>
          <ac:picMkLst>
            <pc:docMk/>
            <pc:sldMk cId="3354068444" sldId="263"/>
            <ac:picMk id="8" creationId="{7B1A897C-A8C9-4E4F-837D-DDC6CFAF476B}"/>
          </ac:picMkLst>
        </pc:picChg>
        <pc:picChg chg="mod">
          <ac:chgData name="Sawicka, Dominika" userId="cfe8dfc0-0ef9-49e8-bfa9-19b0b470d74c" providerId="ADAL" clId="{6B6F7B9B-3A77-4BDF-846B-DAAD99D9F062}" dt="2021-05-16T13:49:16.460" v="151" actId="1076"/>
          <ac:picMkLst>
            <pc:docMk/>
            <pc:sldMk cId="3354068444" sldId="263"/>
            <ac:picMk id="11" creationId="{A383B262-DC31-4CE5-8288-9017E3D59E64}"/>
          </ac:picMkLst>
        </pc:picChg>
      </pc:sldChg>
      <pc:sldChg chg="addSp delSp modSp mod">
        <pc:chgData name="Sawicka, Dominika" userId="cfe8dfc0-0ef9-49e8-bfa9-19b0b470d74c" providerId="ADAL" clId="{6B6F7B9B-3A77-4BDF-846B-DAAD99D9F062}" dt="2021-05-17T07:44:46.546" v="292" actId="113"/>
        <pc:sldMkLst>
          <pc:docMk/>
          <pc:sldMk cId="575322487" sldId="264"/>
        </pc:sldMkLst>
        <pc:spChg chg="del mod">
          <ac:chgData name="Sawicka, Dominika" userId="cfe8dfc0-0ef9-49e8-bfa9-19b0b470d74c" providerId="ADAL" clId="{6B6F7B9B-3A77-4BDF-846B-DAAD99D9F062}" dt="2021-05-17T07:42:46.385" v="203" actId="21"/>
          <ac:spMkLst>
            <pc:docMk/>
            <pc:sldMk cId="575322487" sldId="264"/>
            <ac:spMk id="3" creationId="{00000000-0000-0000-0000-000000000000}"/>
          </ac:spMkLst>
        </pc:spChg>
        <pc:spChg chg="add del">
          <ac:chgData name="Sawicka, Dominika" userId="cfe8dfc0-0ef9-49e8-bfa9-19b0b470d74c" providerId="ADAL" clId="{6B6F7B9B-3A77-4BDF-846B-DAAD99D9F062}" dt="2021-05-17T07:43:14.939" v="213" actId="21"/>
          <ac:spMkLst>
            <pc:docMk/>
            <pc:sldMk cId="575322487" sldId="264"/>
            <ac:spMk id="4" creationId="{00000000-0000-0000-0000-000000000000}"/>
          </ac:spMkLst>
        </pc:spChg>
        <pc:spChg chg="add del mod">
          <ac:chgData name="Sawicka, Dominika" userId="cfe8dfc0-0ef9-49e8-bfa9-19b0b470d74c" providerId="ADAL" clId="{6B6F7B9B-3A77-4BDF-846B-DAAD99D9F062}" dt="2021-05-17T07:43:18.097" v="215" actId="21"/>
          <ac:spMkLst>
            <pc:docMk/>
            <pc:sldMk cId="575322487" sldId="264"/>
            <ac:spMk id="8" creationId="{A7937E04-3BA3-4F07-8FB5-4D84816AEE77}"/>
          </ac:spMkLst>
        </pc:spChg>
        <pc:spChg chg="add del mod">
          <ac:chgData name="Sawicka, Dominika" userId="cfe8dfc0-0ef9-49e8-bfa9-19b0b470d74c" providerId="ADAL" clId="{6B6F7B9B-3A77-4BDF-846B-DAAD99D9F062}" dt="2021-05-17T07:43:15.694" v="214"/>
          <ac:spMkLst>
            <pc:docMk/>
            <pc:sldMk cId="575322487" sldId="264"/>
            <ac:spMk id="9" creationId="{9CEC7E56-B48C-4181-AC0E-76887F67CF6C}"/>
          </ac:spMkLst>
        </pc:spChg>
        <pc:spChg chg="add del mod">
          <ac:chgData name="Sawicka, Dominika" userId="cfe8dfc0-0ef9-49e8-bfa9-19b0b470d74c" providerId="ADAL" clId="{6B6F7B9B-3A77-4BDF-846B-DAAD99D9F062}" dt="2021-05-17T07:43:20.609" v="217"/>
          <ac:spMkLst>
            <pc:docMk/>
            <pc:sldMk cId="575322487" sldId="264"/>
            <ac:spMk id="12" creationId="{85E58680-BB13-47BA-892F-84CC1328C51F}"/>
          </ac:spMkLst>
        </pc:spChg>
        <pc:spChg chg="add mod">
          <ac:chgData name="Sawicka, Dominika" userId="cfe8dfc0-0ef9-49e8-bfa9-19b0b470d74c" providerId="ADAL" clId="{6B6F7B9B-3A77-4BDF-846B-DAAD99D9F062}" dt="2021-05-17T07:44:46.546" v="292" actId="113"/>
          <ac:spMkLst>
            <pc:docMk/>
            <pc:sldMk cId="575322487" sldId="264"/>
            <ac:spMk id="13" creationId="{D0BDD69D-9DB1-49CF-B084-DE9B8624884F}"/>
          </ac:spMkLst>
        </pc:spChg>
        <pc:spChg chg="add">
          <ac:chgData name="Sawicka, Dominika" userId="cfe8dfc0-0ef9-49e8-bfa9-19b0b470d74c" providerId="ADAL" clId="{6B6F7B9B-3A77-4BDF-846B-DAAD99D9F062}" dt="2021-05-17T07:43:59.297" v="231"/>
          <ac:spMkLst>
            <pc:docMk/>
            <pc:sldMk cId="575322487" sldId="264"/>
            <ac:spMk id="16" creationId="{4968FEA8-CCB6-4DD3-AD6F-2814727D39F7}"/>
          </ac:spMkLst>
        </pc:spChg>
        <pc:picChg chg="del">
          <ac:chgData name="Sawicka, Dominika" userId="cfe8dfc0-0ef9-49e8-bfa9-19b0b470d74c" providerId="ADAL" clId="{6B6F7B9B-3A77-4BDF-846B-DAAD99D9F062}" dt="2021-05-17T07:41:02.544" v="202" actId="478"/>
          <ac:picMkLst>
            <pc:docMk/>
            <pc:sldMk cId="575322487" sldId="264"/>
            <ac:picMk id="5" creationId="{05EF7A24-F38B-4C73-BD07-8756BA7A2A12}"/>
          </ac:picMkLst>
        </pc:picChg>
        <pc:picChg chg="add del mod">
          <ac:chgData name="Sawicka, Dominika" userId="cfe8dfc0-0ef9-49e8-bfa9-19b0b470d74c" providerId="ADAL" clId="{6B6F7B9B-3A77-4BDF-846B-DAAD99D9F062}" dt="2021-05-17T07:42:49.670" v="204" actId="478"/>
          <ac:picMkLst>
            <pc:docMk/>
            <pc:sldMk cId="575322487" sldId="264"/>
            <ac:picMk id="6" creationId="{1D1EAF8C-8353-4326-93F8-70AE149E9F7B}"/>
          </ac:picMkLst>
        </pc:picChg>
        <pc:picChg chg="add del mod">
          <ac:chgData name="Sawicka, Dominika" userId="cfe8dfc0-0ef9-49e8-bfa9-19b0b470d74c" providerId="ADAL" clId="{6B6F7B9B-3A77-4BDF-846B-DAAD99D9F062}" dt="2021-05-17T07:43:15.694" v="214"/>
          <ac:picMkLst>
            <pc:docMk/>
            <pc:sldMk cId="575322487" sldId="264"/>
            <ac:picMk id="10" creationId="{A8F4BE65-D55B-420F-97A5-30704E305851}"/>
          </ac:picMkLst>
        </pc:picChg>
        <pc:picChg chg="add del mod">
          <ac:chgData name="Sawicka, Dominika" userId="cfe8dfc0-0ef9-49e8-bfa9-19b0b470d74c" providerId="ADAL" clId="{6B6F7B9B-3A77-4BDF-846B-DAAD99D9F062}" dt="2021-05-17T07:43:15.694" v="214"/>
          <ac:picMkLst>
            <pc:docMk/>
            <pc:sldMk cId="575322487" sldId="264"/>
            <ac:picMk id="11" creationId="{4C513132-D284-47D3-A762-77EC40C99083}"/>
          </ac:picMkLst>
        </pc:picChg>
        <pc:picChg chg="add mod">
          <ac:chgData name="Sawicka, Dominika" userId="cfe8dfc0-0ef9-49e8-bfa9-19b0b470d74c" providerId="ADAL" clId="{6B6F7B9B-3A77-4BDF-846B-DAAD99D9F062}" dt="2021-05-17T07:43:24.612" v="218"/>
          <ac:picMkLst>
            <pc:docMk/>
            <pc:sldMk cId="575322487" sldId="264"/>
            <ac:picMk id="14" creationId="{905093BB-7FF0-4EF5-BF54-0082BCEAEDFC}"/>
          </ac:picMkLst>
        </pc:picChg>
        <pc:picChg chg="add mod">
          <ac:chgData name="Sawicka, Dominika" userId="cfe8dfc0-0ef9-49e8-bfa9-19b0b470d74c" providerId="ADAL" clId="{6B6F7B9B-3A77-4BDF-846B-DAAD99D9F062}" dt="2021-05-17T07:43:24.612" v="218"/>
          <ac:picMkLst>
            <pc:docMk/>
            <pc:sldMk cId="575322487" sldId="264"/>
            <ac:picMk id="15" creationId="{046A6A9D-7754-498C-A82A-36ED2331E6EC}"/>
          </ac:picMkLst>
        </pc:picChg>
      </pc:sldChg>
      <pc:sldChg chg="addSp delSp modSp del mod">
        <pc:chgData name="Sawicka, Dominika" userId="cfe8dfc0-0ef9-49e8-bfa9-19b0b470d74c" providerId="ADAL" clId="{6B6F7B9B-3A77-4BDF-846B-DAAD99D9F062}" dt="2021-05-16T13:48:25.618" v="149" actId="2696"/>
        <pc:sldMkLst>
          <pc:docMk/>
          <pc:sldMk cId="665479313" sldId="266"/>
        </pc:sldMkLst>
        <pc:spChg chg="mod">
          <ac:chgData name="Sawicka, Dominika" userId="cfe8dfc0-0ef9-49e8-bfa9-19b0b470d74c" providerId="ADAL" clId="{6B6F7B9B-3A77-4BDF-846B-DAAD99D9F062}" dt="2021-05-16T13:47:14.434" v="136" actId="113"/>
          <ac:spMkLst>
            <pc:docMk/>
            <pc:sldMk cId="665479313" sldId="266"/>
            <ac:spMk id="3" creationId="{00000000-0000-0000-0000-000000000000}"/>
          </ac:spMkLst>
        </pc:spChg>
        <pc:spChg chg="add del mod">
          <ac:chgData name="Sawicka, Dominika" userId="cfe8dfc0-0ef9-49e8-bfa9-19b0b470d74c" providerId="ADAL" clId="{6B6F7B9B-3A77-4BDF-846B-DAAD99D9F062}" dt="2021-05-16T13:47:27.734" v="138"/>
          <ac:spMkLst>
            <pc:docMk/>
            <pc:sldMk cId="665479313" sldId="266"/>
            <ac:spMk id="6" creationId="{BEF547EB-B976-4B80-A60F-8315C12F6826}"/>
          </ac:spMkLst>
        </pc:spChg>
      </pc:sldChg>
      <pc:sldChg chg="addSp delSp modSp mod">
        <pc:chgData name="Sawicka, Dominika" userId="cfe8dfc0-0ef9-49e8-bfa9-19b0b470d74c" providerId="ADAL" clId="{6B6F7B9B-3A77-4BDF-846B-DAAD99D9F062}" dt="2021-05-16T13:10:34.950" v="70" actId="21"/>
        <pc:sldMkLst>
          <pc:docMk/>
          <pc:sldMk cId="2437709031" sldId="268"/>
        </pc:sldMkLst>
        <pc:spChg chg="mod">
          <ac:chgData name="Sawicka, Dominika" userId="cfe8dfc0-0ef9-49e8-bfa9-19b0b470d74c" providerId="ADAL" clId="{6B6F7B9B-3A77-4BDF-846B-DAAD99D9F062}" dt="2021-05-16T13:10:34.950" v="70" actId="21"/>
          <ac:spMkLst>
            <pc:docMk/>
            <pc:sldMk cId="2437709031" sldId="268"/>
            <ac:spMk id="2" creationId="{30E1841A-D9F4-4AA2-ADBC-EA880F5EDB31}"/>
          </ac:spMkLst>
        </pc:spChg>
        <pc:spChg chg="mod">
          <ac:chgData name="Sawicka, Dominika" userId="cfe8dfc0-0ef9-49e8-bfa9-19b0b470d74c" providerId="ADAL" clId="{6B6F7B9B-3A77-4BDF-846B-DAAD99D9F062}" dt="2021-05-16T13:10:18.093" v="68" actId="21"/>
          <ac:spMkLst>
            <pc:docMk/>
            <pc:sldMk cId="2437709031" sldId="268"/>
            <ac:spMk id="3" creationId="{28F08F55-A54E-43D1-8673-B52D60CE025A}"/>
          </ac:spMkLst>
        </pc:spChg>
        <pc:spChg chg="add del">
          <ac:chgData name="Sawicka, Dominika" userId="cfe8dfc0-0ef9-49e8-bfa9-19b0b470d74c" providerId="ADAL" clId="{6B6F7B9B-3A77-4BDF-846B-DAAD99D9F062}" dt="2021-05-16T13:08:00.449" v="40" actId="21"/>
          <ac:spMkLst>
            <pc:docMk/>
            <pc:sldMk cId="2437709031" sldId="268"/>
            <ac:spMk id="4" creationId="{2AA19EFC-9B14-40BF-A770-AD0D2AE6B1E9}"/>
          </ac:spMkLst>
        </pc:spChg>
      </pc:sldChg>
      <pc:sldChg chg="addSp delSp modSp mod">
        <pc:chgData name="Sawicka, Dominika" userId="cfe8dfc0-0ef9-49e8-bfa9-19b0b470d74c" providerId="ADAL" clId="{6B6F7B9B-3A77-4BDF-846B-DAAD99D9F062}" dt="2021-05-17T07:40:47.066" v="199" actId="14861"/>
        <pc:sldMkLst>
          <pc:docMk/>
          <pc:sldMk cId="3446646936" sldId="270"/>
        </pc:sldMkLst>
        <pc:spChg chg="del mod">
          <ac:chgData name="Sawicka, Dominika" userId="cfe8dfc0-0ef9-49e8-bfa9-19b0b470d74c" providerId="ADAL" clId="{6B6F7B9B-3A77-4BDF-846B-DAAD99D9F062}" dt="2021-05-16T13:12:18.828" v="99" actId="21"/>
          <ac:spMkLst>
            <pc:docMk/>
            <pc:sldMk cId="3446646936" sldId="270"/>
            <ac:spMk id="2" creationId="{00000000-0000-0000-0000-000000000000}"/>
          </ac:spMkLst>
        </pc:spChg>
        <pc:spChg chg="add del">
          <ac:chgData name="Sawicka, Dominika" userId="cfe8dfc0-0ef9-49e8-bfa9-19b0b470d74c" providerId="ADAL" clId="{6B6F7B9B-3A77-4BDF-846B-DAAD99D9F062}" dt="2021-05-16T13:08:42.308" v="61"/>
          <ac:spMkLst>
            <pc:docMk/>
            <pc:sldMk cId="3446646936" sldId="270"/>
            <ac:spMk id="3" creationId="{EF349413-51A7-4769-945B-A5C491473109}"/>
          </ac:spMkLst>
        </pc:spChg>
        <pc:spChg chg="add del mod">
          <ac:chgData name="Sawicka, Dominika" userId="cfe8dfc0-0ef9-49e8-bfa9-19b0b470d74c" providerId="ADAL" clId="{6B6F7B9B-3A77-4BDF-846B-DAAD99D9F062}" dt="2021-05-16T13:12:20.779" v="100" actId="21"/>
          <ac:spMkLst>
            <pc:docMk/>
            <pc:sldMk cId="3446646936" sldId="270"/>
            <ac:spMk id="4" creationId="{ED11A493-EF8E-44BA-B9ED-F67505823064}"/>
          </ac:spMkLst>
        </pc:spChg>
        <pc:spChg chg="add mod">
          <ac:chgData name="Sawicka, Dominika" userId="cfe8dfc0-0ef9-49e8-bfa9-19b0b470d74c" providerId="ADAL" clId="{6B6F7B9B-3A77-4BDF-846B-DAAD99D9F062}" dt="2021-05-16T13:12:15.362" v="98" actId="1036"/>
          <ac:spMkLst>
            <pc:docMk/>
            <pc:sldMk cId="3446646936" sldId="270"/>
            <ac:spMk id="5" creationId="{EA7BA095-7572-4435-992C-CE960CE30EDB}"/>
          </ac:spMkLst>
        </pc:spChg>
        <pc:spChg chg="add del">
          <ac:chgData name="Sawicka, Dominika" userId="cfe8dfc0-0ef9-49e8-bfa9-19b0b470d74c" providerId="ADAL" clId="{6B6F7B9B-3A77-4BDF-846B-DAAD99D9F062}" dt="2021-05-17T07:40:39.500" v="198" actId="22"/>
          <ac:spMkLst>
            <pc:docMk/>
            <pc:sldMk cId="3446646936" sldId="270"/>
            <ac:spMk id="6" creationId="{32D1FD8C-7357-43DC-9836-4E266BCD1BBF}"/>
          </ac:spMkLst>
        </pc:spChg>
        <pc:spChg chg="mod">
          <ac:chgData name="Sawicka, Dominika" userId="cfe8dfc0-0ef9-49e8-bfa9-19b0b470d74c" providerId="ADAL" clId="{6B6F7B9B-3A77-4BDF-846B-DAAD99D9F062}" dt="2021-05-16T20:24:24.768" v="169" actId="6549"/>
          <ac:spMkLst>
            <pc:docMk/>
            <pc:sldMk cId="3446646936" sldId="270"/>
            <ac:spMk id="11" creationId="{420EEBE5-E241-46C8-A7AA-D800447E8213}"/>
          </ac:spMkLst>
        </pc:spChg>
        <pc:picChg chg="mod">
          <ac:chgData name="Sawicka, Dominika" userId="cfe8dfc0-0ef9-49e8-bfa9-19b0b470d74c" providerId="ADAL" clId="{6B6F7B9B-3A77-4BDF-846B-DAAD99D9F062}" dt="2021-05-17T07:40:47.066" v="199" actId="14861"/>
          <ac:picMkLst>
            <pc:docMk/>
            <pc:sldMk cId="3446646936" sldId="270"/>
            <ac:picMk id="1028" creationId="{FAEB4EC6-CF3A-4795-9455-B798E411D1C6}"/>
          </ac:picMkLst>
        </pc:picChg>
      </pc:sldChg>
      <pc:sldChg chg="addSp delSp modSp add mod">
        <pc:chgData name="Sawicka, Dominika" userId="cfe8dfc0-0ef9-49e8-bfa9-19b0b470d74c" providerId="ADAL" clId="{6B6F7B9B-3A77-4BDF-846B-DAAD99D9F062}" dt="2021-05-17T07:50:54.945" v="293" actId="20577"/>
        <pc:sldMkLst>
          <pc:docMk/>
          <pc:sldMk cId="615352565" sldId="271"/>
        </pc:sldMkLst>
        <pc:spChg chg="del">
          <ac:chgData name="Sawicka, Dominika" userId="cfe8dfc0-0ef9-49e8-bfa9-19b0b470d74c" providerId="ADAL" clId="{6B6F7B9B-3A77-4BDF-846B-DAAD99D9F062}" dt="2021-05-16T13:47:34.991" v="140" actId="21"/>
          <ac:spMkLst>
            <pc:docMk/>
            <pc:sldMk cId="615352565" sldId="271"/>
            <ac:spMk id="3" creationId="{00000000-0000-0000-0000-000000000000}"/>
          </ac:spMkLst>
        </pc:spChg>
        <pc:spChg chg="add del mod">
          <ac:chgData name="Sawicka, Dominika" userId="cfe8dfc0-0ef9-49e8-bfa9-19b0b470d74c" providerId="ADAL" clId="{6B6F7B9B-3A77-4BDF-846B-DAAD99D9F062}" dt="2021-05-16T13:47:39.465" v="141"/>
          <ac:spMkLst>
            <pc:docMk/>
            <pc:sldMk cId="615352565" sldId="271"/>
            <ac:spMk id="6" creationId="{02109D27-2C32-4C57-B331-2DB7377E8490}"/>
          </ac:spMkLst>
        </pc:spChg>
        <pc:spChg chg="add mod">
          <ac:chgData name="Sawicka, Dominika" userId="cfe8dfc0-0ef9-49e8-bfa9-19b0b470d74c" providerId="ADAL" clId="{6B6F7B9B-3A77-4BDF-846B-DAAD99D9F062}" dt="2021-05-17T07:50:54.945" v="293" actId="20577"/>
          <ac:spMkLst>
            <pc:docMk/>
            <pc:sldMk cId="615352565" sldId="271"/>
            <ac:spMk id="7" creationId="{E0612FC7-495B-49F0-84A4-83FD82C64718}"/>
          </ac:spMkLst>
        </pc:spChg>
        <pc:picChg chg="mod">
          <ac:chgData name="Sawicka, Dominika" userId="cfe8dfc0-0ef9-49e8-bfa9-19b0b470d74c" providerId="ADAL" clId="{6B6F7B9B-3A77-4BDF-846B-DAAD99D9F062}" dt="2021-05-16T13:49:12.127" v="150" actId="1076"/>
          <ac:picMkLst>
            <pc:docMk/>
            <pc:sldMk cId="615352565" sldId="271"/>
            <ac:picMk id="5" creationId="{A23D14AD-E86D-4FC2-9C82-EA3D2A738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93710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835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873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kładk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20699" y="4521811"/>
            <a:ext cx="9650413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20700" y="5093085"/>
            <a:ext cx="9650414" cy="75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sz="22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520700" y="435052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699" y="774785"/>
            <a:ext cx="3057144" cy="6126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520700" y="540000"/>
            <a:ext cx="9650413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" name="Google Shape;21;p2"/>
          <p:cNvCxnSpPr/>
          <p:nvPr/>
        </p:nvCxnSpPr>
        <p:spPr>
          <a:xfrm>
            <a:off x="520700" y="681977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 + treść - 1 kolumna">
  <p:cSld name="slajd tytuł + treść - 1 kolumna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520700" y="681977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" name="Google Shape;48;p5"/>
          <p:cNvCxnSpPr/>
          <p:nvPr/>
        </p:nvCxnSpPr>
        <p:spPr>
          <a:xfrm>
            <a:off x="520700" y="540000"/>
            <a:ext cx="9650413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9471923" y="7006700"/>
            <a:ext cx="69919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2"/>
          </p:nvPr>
        </p:nvSpPr>
        <p:spPr>
          <a:xfrm>
            <a:off x="520700" y="6413500"/>
            <a:ext cx="2884488" cy="2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3" name="Google Shape;5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700" y="6933021"/>
            <a:ext cx="1834286" cy="36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20700" y="1514223"/>
            <a:ext cx="9650413" cy="47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471923" y="7006700"/>
            <a:ext cx="69919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44">
          <p15:clr>
            <a:srgbClr val="F26B43"/>
          </p15:clr>
        </p15:guide>
        <p15:guide id="2" pos="3436">
          <p15:clr>
            <a:srgbClr val="F26B43"/>
          </p15:clr>
        </p15:guide>
        <p15:guide id="3" pos="3299">
          <p15:clr>
            <a:srgbClr val="F26B43"/>
          </p15:clr>
        </p15:guide>
        <p15:guide id="4" pos="328">
          <p15:clr>
            <a:srgbClr val="F26B43"/>
          </p15:clr>
        </p15:guide>
        <p15:guide id="5" pos="192">
          <p15:clr>
            <a:srgbClr val="F26B43"/>
          </p15:clr>
        </p15:guide>
        <p15:guide id="6" pos="6407">
          <p15:clr>
            <a:srgbClr val="F26B43"/>
          </p15:clr>
        </p15:guide>
        <p15:guide id="7" pos="6543">
          <p15:clr>
            <a:srgbClr val="F26B43"/>
          </p15:clr>
        </p15:guide>
        <p15:guide id="8" pos="1735">
          <p15:clr>
            <a:srgbClr val="F26B43"/>
          </p15:clr>
        </p15:guide>
        <p15:guide id="9" pos="1871">
          <p15:clr>
            <a:srgbClr val="F26B43"/>
          </p15:clr>
        </p15:guide>
        <p15:guide id="10" pos="4864">
          <p15:clr>
            <a:srgbClr val="F26B43"/>
          </p15:clr>
        </p15:guide>
        <p15:guide id="11" pos="50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movies2021.pythonanywhere.com/abou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ctrTitle"/>
          </p:nvPr>
        </p:nvSpPr>
        <p:spPr>
          <a:xfrm>
            <a:off x="520699" y="4521811"/>
            <a:ext cx="9650413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GB" dirty="0"/>
              <a:t>Authors: Dagmara Zadrożna </a:t>
            </a:r>
            <a:r>
              <a:rPr lang="en-GB" sz="28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&amp; </a:t>
            </a:r>
            <a:r>
              <a:rPr lang="en-GB" sz="2800" b="1" i="0" u="none" strike="noStrike" cap="none" dirty="0">
                <a:solidFill>
                  <a:schemeClr val="accent5">
                    <a:lumMod val="50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Dominika</a:t>
            </a:r>
            <a:r>
              <a:rPr lang="en-GB" sz="28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Sawicka</a:t>
            </a:r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1"/>
          </p:nvPr>
        </p:nvSpPr>
        <p:spPr>
          <a:xfrm>
            <a:off x="520700" y="5093085"/>
            <a:ext cx="9650414" cy="75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GB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Promotor: </a:t>
            </a:r>
            <a:r>
              <a:rPr lang="en-GB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dr</a:t>
            </a:r>
            <a:r>
              <a:rPr lang="en-GB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 Krzysztof </a:t>
            </a:r>
            <a:r>
              <a:rPr lang="en-GB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Ziółkowski</a:t>
            </a:r>
            <a:endParaRPr sz="1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05.06.2021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1685925" y="2076450"/>
            <a:ext cx="7658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accent5">
                    <a:lumMod val="50000"/>
                  </a:schemeClr>
                </a:solidFill>
              </a:rPr>
              <a:t>Movie analysis based on OMDb database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841A-D9F4-4AA2-ADBC-EA880F5E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08F55-A54E-43D1-8673-B52D60CE0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eorgia" panose="02040502050405020303" pitchFamily="18" charset="0"/>
              </a:rPr>
              <a:t>H&amp;S moment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eorgia" panose="02040502050405020303" pitchFamily="18" charset="0"/>
              </a:rPr>
              <a:t>Project Specification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eorgia" panose="02040502050405020303" pitchFamily="18" charset="0"/>
              </a:rPr>
              <a:t>Project details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eorgia" panose="02040502050405020303" pitchFamily="18" charset="0"/>
              </a:rPr>
              <a:t>Code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eorgia" panose="02040502050405020303" pitchFamily="18" charset="0"/>
              </a:rPr>
              <a:t>Web page &amp; Functionality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eorgia" panose="02040502050405020303" pitchFamily="18" charset="0"/>
              </a:rPr>
              <a:t>Summary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eorgia" panose="02040502050405020303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3770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02;p21">
            <a:extLst>
              <a:ext uri="{FF2B5EF4-FFF2-40B4-BE49-F238E27FC236}">
                <a16:creationId xmlns:a16="http://schemas.microsoft.com/office/drawing/2014/main" id="{420EEBE5-E241-46C8-A7AA-D800447E8213}"/>
              </a:ext>
            </a:extLst>
          </p:cNvPr>
          <p:cNvSpPr txBox="1">
            <a:spLocks/>
          </p:cNvSpPr>
          <p:nvPr/>
        </p:nvSpPr>
        <p:spPr>
          <a:xfrm>
            <a:off x="673099" y="1538712"/>
            <a:ext cx="9650413" cy="506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GB" sz="2400" b="1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Working from home.</a:t>
            </a:r>
          </a:p>
          <a:p>
            <a:pPr marL="0" indent="0"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Getting your work done is important for businesses, but </a:t>
            </a:r>
            <a:r>
              <a:rPr lang="en-GB" sz="2400" b="1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staying healthy </a:t>
            </a: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(mentally and physically) is just as crucial. It’s all about creating </a:t>
            </a:r>
            <a:r>
              <a:rPr lang="en-GB" sz="2400" b="1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boundaries</a:t>
            </a: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between work and personal life.</a:t>
            </a:r>
          </a:p>
          <a:p>
            <a:pPr marL="0" indent="0">
              <a:spcBef>
                <a:spcPts val="0"/>
              </a:spcBef>
            </a:pPr>
            <a:endParaRPr lang="en-GB" sz="2400" dirty="0">
              <a:solidFill>
                <a:srgbClr val="0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Here are some </a:t>
            </a:r>
            <a:r>
              <a:rPr lang="en-GB" sz="2400" b="1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tips</a:t>
            </a: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:</a:t>
            </a:r>
            <a:endParaRPr lang="en-GB" sz="24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Maintain Regular Hours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Create Morning Routine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Schedule Breaks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Leave Home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Socialize with Colleagues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OSHA and Working from Home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endParaRPr lang="en-GB" sz="24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WFH potential H&amp;S time bomb | HR Magazine | HR Online : HR Magazine | HR  Online">
            <a:extLst>
              <a:ext uri="{FF2B5EF4-FFF2-40B4-BE49-F238E27FC236}">
                <a16:creationId xmlns:a16="http://schemas.microsoft.com/office/drawing/2014/main" id="{FAEB4EC6-CF3A-4795-9455-B798E411D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978" y="4071356"/>
            <a:ext cx="3522134" cy="23391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7BA095-7572-4435-992C-CE960CE30EDB}"/>
              </a:ext>
            </a:extLst>
          </p:cNvPr>
          <p:cNvSpPr txBox="1">
            <a:spLocks/>
          </p:cNvSpPr>
          <p:nvPr/>
        </p:nvSpPr>
        <p:spPr>
          <a:xfrm>
            <a:off x="673100" y="9272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H&amp;S moment</a:t>
            </a:r>
          </a:p>
        </p:txBody>
      </p:sp>
    </p:spTree>
    <p:extLst>
      <p:ext uri="{BB962C8B-B14F-4D97-AF65-F5344CB8AC3E}">
        <p14:creationId xmlns:p14="http://schemas.microsoft.com/office/powerpoint/2010/main" val="344664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GB" dirty="0"/>
              <a:t>Project Specification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aim of this project was to 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analyse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specific numbers of movies based on certain attributes </a:t>
            </a: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and </a:t>
            </a:r>
            <a:r>
              <a:rPr lang="en-GB" sz="2400" b="1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visualise</a:t>
            </a: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this information in easy and user-friendly manner. 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124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D</a:t>
            </a:r>
            <a:r>
              <a:rPr lang="en-GB" sz="2400" dirty="0">
                <a:solidFill>
                  <a:srgbClr val="202124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emonstrate </a:t>
            </a:r>
            <a:r>
              <a:rPr lang="en-GB" sz="2400" b="1" dirty="0">
                <a:solidFill>
                  <a:srgbClr val="202124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usability</a:t>
            </a:r>
            <a:r>
              <a:rPr lang="en-GB" sz="2400" dirty="0">
                <a:solidFill>
                  <a:srgbClr val="202124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of the </a:t>
            </a:r>
            <a:r>
              <a:rPr lang="en-GB" sz="2400" b="1" dirty="0">
                <a:solidFill>
                  <a:srgbClr val="202124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software’s</a:t>
            </a:r>
            <a:r>
              <a:rPr lang="en-GB" sz="2400" dirty="0">
                <a:solidFill>
                  <a:srgbClr val="202124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like 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with django framework, HTML, JavaScript, CSS and supporting it database engine SQLite3 to 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 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based solution.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endParaRPr lang="en-GB" sz="2400" dirty="0">
              <a:solidFill>
                <a:srgbClr val="0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997B3E-71D6-45ED-B50C-3C93B9421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3961717"/>
            <a:ext cx="3497911" cy="17082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47E2AB-D117-4155-A736-51D46B9CF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389" y="5226262"/>
            <a:ext cx="4269755" cy="15112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EDC457-5AE4-4681-8F94-5BB42BA5E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478" y="3887821"/>
            <a:ext cx="4401635" cy="2422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details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88069" y="1538713"/>
            <a:ext cx="7271155" cy="1896435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the purpose of this project, we made data </a:t>
            </a:r>
          </a:p>
          <a:p>
            <a:pPr marL="0" indent="0"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movies using the following software's: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3.6.2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django  3.1.7 framework 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PythonAnywhere</a:t>
            </a:r>
            <a:endParaRPr lang="en-GB" sz="2400" dirty="0">
              <a:solidFill>
                <a:srgbClr val="0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B1803-D567-4931-A035-A21CEEF7D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592" y="996482"/>
            <a:ext cx="2044521" cy="1602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F1D23F-4247-48C8-A77B-F4E5378F15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06612" y="3521210"/>
            <a:ext cx="8078588" cy="1150334"/>
          </a:xfrm>
          <a:prstGeom prst="rect">
            <a:avLst/>
          </a:prstGeom>
        </p:spPr>
      </p:pic>
      <p:sp>
        <p:nvSpPr>
          <p:cNvPr id="7" name="Symbol zastępczy tekstu 2">
            <a:extLst>
              <a:ext uri="{FF2B5EF4-FFF2-40B4-BE49-F238E27FC236}">
                <a16:creationId xmlns:a16="http://schemas.microsoft.com/office/drawing/2014/main" id="{38AA0DDA-D038-4182-BA4A-B73292C9B228}"/>
              </a:ext>
            </a:extLst>
          </p:cNvPr>
          <p:cNvSpPr txBox="1">
            <a:spLocks/>
          </p:cNvSpPr>
          <p:nvPr/>
        </p:nvSpPr>
        <p:spPr>
          <a:xfrm>
            <a:off x="688069" y="4757607"/>
            <a:ext cx="5860644" cy="170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GB" sz="2400" dirty="0">
                <a:solidFill>
                  <a:srgbClr val="222222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Libraries used for Python, Java and CSS:</a:t>
            </a:r>
          </a:p>
          <a:p>
            <a:pPr marL="800100" lvl="1" indent="-342900" algn="just">
              <a:lnSpc>
                <a:spcPts val="12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Requests</a:t>
            </a:r>
          </a:p>
          <a:p>
            <a:pPr marL="800100" lvl="1" indent="-342900" algn="just">
              <a:lnSpc>
                <a:spcPts val="12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Pandas</a:t>
            </a:r>
          </a:p>
          <a:p>
            <a:pPr marL="800100" lvl="1" indent="-342900" algn="just">
              <a:lnSpc>
                <a:spcPts val="12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NumPy </a:t>
            </a:r>
          </a:p>
          <a:p>
            <a:pPr marL="800100" lvl="1" indent="-342900" algn="just">
              <a:lnSpc>
                <a:spcPts val="12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SQLite3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7A725-EEEB-43B7-99EF-F7E226CD856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90448" y="4757607"/>
            <a:ext cx="2780665" cy="19329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183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13" name="Symbol zastępczy tekstu 2">
            <a:extLst>
              <a:ext uri="{FF2B5EF4-FFF2-40B4-BE49-F238E27FC236}">
                <a16:creationId xmlns:a16="http://schemas.microsoft.com/office/drawing/2014/main" id="{D0BDD69D-9DB1-49CF-B084-DE9B86248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</p:spPr>
        <p:txBody>
          <a:bodyPr/>
          <a:lstStyle/>
          <a:p>
            <a:r>
              <a:rPr lang="en-GB" sz="2400" b="1" dirty="0">
                <a:solidFill>
                  <a:srgbClr val="000000"/>
                </a:solidFill>
                <a:latin typeface="Georgia" panose="02040502050405020303" pitchFamily="18" charset="0"/>
              </a:rPr>
              <a:t>Difficulties</a:t>
            </a: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</a:rPr>
              <a:t>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Getting data from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OMDb</a:t>
            </a:r>
            <a:r>
              <a:rPr lang="pl-PL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API.</a:t>
            </a:r>
          </a:p>
          <a:p>
            <a:pPr marL="228600" indent="0"/>
            <a:endParaRPr lang="en-GB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228600" indent="0"/>
            <a:endParaRPr lang="en-GB" sz="24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28600" indent="0"/>
            <a:endParaRPr lang="en-GB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228600" indent="0"/>
            <a:endParaRPr lang="en-GB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228600" indent="0"/>
            <a:endParaRPr lang="en-GB" sz="24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28600" indent="0"/>
            <a:endParaRPr lang="en-GB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</a:rPr>
              <a:t>Creation of the main data frame.</a:t>
            </a:r>
            <a:endParaRPr lang="pl-PL" sz="2400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05093BB-7FF0-4EF5-BF54-0082BCEAE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148" y="2500751"/>
            <a:ext cx="7620000" cy="28479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046A6A9D-7754-498C-A82A-36ED2331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5921022"/>
            <a:ext cx="9650414" cy="38974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4968FEA8-CCB6-4DD3-AD6F-2814727D3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691813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4283" rIns="0" bIns="-1428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Getting data from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32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page &amp; Functionality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20700" y="1733268"/>
            <a:ext cx="9650413" cy="4961036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To see and test </a:t>
            </a: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  <a:hlinkClick r:id="rId2"/>
              </a:rPr>
              <a:t>movies2021.pythonanywhere.com</a:t>
            </a: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functionality, tabs were created, allowing users to view multiple panels of information within a single window. 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About. I</a:t>
            </a:r>
            <a:r>
              <a:rPr lang="en-GB" sz="2400" b="1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nformation</a:t>
            </a: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about the </a:t>
            </a:r>
            <a:r>
              <a:rPr lang="en-GB" sz="2400" b="1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project</a:t>
            </a: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authors</a:t>
            </a: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of the project.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Poster. 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See up to the top 100 titles, their 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movie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posters 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short 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Movies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Data visualisation in form of 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sortable table. 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Diagrams. Graphical </a:t>
            </a: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representation of data  based on selected attributes.</a:t>
            </a:r>
          </a:p>
          <a:p>
            <a:pPr marL="342900" indent="-342900" algn="just">
              <a:lnSpc>
                <a:spcPts val="12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of ‘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Randomiser’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allow for 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movie 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selection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</a:p>
          <a:p>
            <a:pPr marL="0" indent="0" algn="just">
              <a:lnSpc>
                <a:spcPts val="1200"/>
              </a:lnSpc>
              <a:spcAft>
                <a:spcPts val="300"/>
              </a:spcAft>
            </a:pP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night. </a:t>
            </a:r>
          </a:p>
          <a:p>
            <a:pPr marL="342900" indent="-342900" algn="just">
              <a:lnSpc>
                <a:spcPts val="12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 issue regarding this page can be raised </a:t>
            </a:r>
          </a:p>
          <a:p>
            <a:pPr marL="0" indent="0" algn="just">
              <a:lnSpc>
                <a:spcPts val="1200"/>
              </a:lnSpc>
              <a:spcAft>
                <a:spcPts val="300"/>
              </a:spcAft>
            </a:pP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through 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contact us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page.</a:t>
            </a:r>
            <a:endParaRPr lang="en-GB" sz="2400" dirty="0">
              <a:solidFill>
                <a:srgbClr val="202122"/>
              </a:solidFill>
              <a:effectLst/>
              <a:latin typeface="Georgia" panose="02040502050405020303" pitchFamily="18" charset="0"/>
              <a:ea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83B262-DC31-4CE5-8288-9017E3D59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403" y="5826406"/>
            <a:ext cx="734375" cy="8678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DE6FC1-A6EF-450A-97A1-5BEB4C47C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646" y="5589130"/>
            <a:ext cx="926293" cy="11158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95ED4D-87C5-4765-8F86-CFB3BB843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0758" y="5384756"/>
            <a:ext cx="1590355" cy="1349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1A897C-A8C9-4E4F-837D-DDC6CFAF4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8590" y="918333"/>
            <a:ext cx="3000923" cy="8149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406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D14AD-E86D-4FC2-9C82-EA3D2A738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996" y="4661154"/>
            <a:ext cx="1883117" cy="1969366"/>
          </a:xfrm>
          <a:prstGeom prst="rect">
            <a:avLst/>
          </a:prstGeom>
        </p:spPr>
      </p:pic>
      <p:sp>
        <p:nvSpPr>
          <p:cNvPr id="7" name="Google Shape;202;p21">
            <a:extLst>
              <a:ext uri="{FF2B5EF4-FFF2-40B4-BE49-F238E27FC236}">
                <a16:creationId xmlns:a16="http://schemas.microsoft.com/office/drawing/2014/main" id="{E0612FC7-495B-49F0-84A4-83FD82C647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0700" y="1538288"/>
            <a:ext cx="9650413" cy="477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believe that our web page can be seen as a good example of</a:t>
            </a:r>
          </a:p>
          <a:p>
            <a:pPr marL="0" indent="0">
              <a:spcBef>
                <a:spcPts val="0"/>
              </a:spcBef>
            </a:pP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technical solutions learned 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implemented, aptitude 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</a:p>
          <a:p>
            <a:pPr marL="0" indent="0"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knowledge gained 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through the 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creation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this web page.</a:t>
            </a:r>
          </a:p>
          <a:p>
            <a:pPr marL="0" indent="0">
              <a:spcBef>
                <a:spcPts val="0"/>
              </a:spcBef>
            </a:pPr>
            <a:endParaRPr lang="en-GB" sz="2400" dirty="0">
              <a:solidFill>
                <a:srgbClr val="000000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well-designed web page can help build trust and guide users to</a:t>
            </a:r>
          </a:p>
          <a:p>
            <a:pPr marL="0" indent="0"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take action </a:t>
            </a:r>
            <a:r>
              <a:rPr lang="en-GB" sz="240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through factors 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 should appeal to them,</a:t>
            </a:r>
          </a:p>
          <a:p>
            <a:pPr marL="0" indent="0"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such as project 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simplicity, consistency, imagery 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</a:p>
          <a:p>
            <a:pPr marL="0" indent="0">
              <a:spcBef>
                <a:spcPts val="0"/>
              </a:spcBef>
            </a:pP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functionality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</a:pPr>
            <a:endParaRPr lang="en-GB" sz="24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35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  <a:endParaRPr lang="pl-PL" dirty="0"/>
          </a:p>
        </p:txBody>
      </p:sp>
      <p:pic>
        <p:nvPicPr>
          <p:cNvPr id="2050" name="Picture 2" descr="Ask TON: Conducting and Condensing Q&amp;A Interviews - The Open Notebook">
            <a:extLst>
              <a:ext uri="{FF2B5EF4-FFF2-40B4-BE49-F238E27FC236}">
                <a16:creationId xmlns:a16="http://schemas.microsoft.com/office/drawing/2014/main" id="{12035789-3B75-43D4-B671-22129E68B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904" y="2359810"/>
            <a:ext cx="3950004" cy="28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19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SB OK (rgb)">
      <a:dk1>
        <a:srgbClr val="002C58"/>
      </a:dk1>
      <a:lt1>
        <a:srgbClr val="FFFFFF"/>
      </a:lt1>
      <a:dk2>
        <a:srgbClr val="4DC0E2"/>
      </a:dk2>
      <a:lt2>
        <a:srgbClr val="ACDCEB"/>
      </a:lt2>
      <a:accent1>
        <a:srgbClr val="DC4261"/>
      </a:accent1>
      <a:accent2>
        <a:srgbClr val="002243"/>
      </a:accent2>
      <a:accent3>
        <a:srgbClr val="003D7B"/>
      </a:accent3>
      <a:accent4>
        <a:srgbClr val="005AB3"/>
      </a:accent4>
      <a:accent5>
        <a:srgbClr val="0061C2"/>
      </a:accent5>
      <a:accent6>
        <a:srgbClr val="006BD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4838B074BD1B64DBED77476FBBDC7EA" ma:contentTypeVersion="12" ma:contentTypeDescription="Utwórz nowy dokument." ma:contentTypeScope="" ma:versionID="abae0e8d5c185b6eb441adf6372fc8c6">
  <xsd:schema xmlns:xsd="http://www.w3.org/2001/XMLSchema" xmlns:xs="http://www.w3.org/2001/XMLSchema" xmlns:p="http://schemas.microsoft.com/office/2006/metadata/properties" xmlns:ns2="cc32ea10-24d7-4ab8-908a-92053f695cd3" xmlns:ns3="f1dfd687-ce92-41e8-800b-11e03cd3205f" targetNamespace="http://schemas.microsoft.com/office/2006/metadata/properties" ma:root="true" ma:fieldsID="5000a009807434e50dd59fb41f59b2c7" ns2:_="" ns3:_="">
    <xsd:import namespace="cc32ea10-24d7-4ab8-908a-92053f695cd3"/>
    <xsd:import namespace="f1dfd687-ce92-41e8-800b-11e03cd320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32ea10-24d7-4ab8-908a-92053f695c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fd687-ce92-41e8-800b-11e03cd3205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EA8F3E-53F8-465A-BFE5-6D66E0154D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32ea10-24d7-4ab8-908a-92053f695cd3"/>
    <ds:schemaRef ds:uri="f1dfd687-ce92-41e8-800b-11e03cd320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5DFD6E-AB81-4445-9B46-4E74749686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93F782-E2A1-4D94-8F91-89E20507DBF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398</Words>
  <Application>Microsoft Office PowerPoint</Application>
  <PresentationFormat>Custom</PresentationFormat>
  <Paragraphs>71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Georgia</vt:lpstr>
      <vt:lpstr>Google Sans</vt:lpstr>
      <vt:lpstr>Segoe UI</vt:lpstr>
      <vt:lpstr>Office Theme</vt:lpstr>
      <vt:lpstr>Authors: Dagmara Zadrożna &amp; Dominika Sawicka</vt:lpstr>
      <vt:lpstr>Agenda</vt:lpstr>
      <vt:lpstr>PowerPoint Presentation</vt:lpstr>
      <vt:lpstr>Project Specification</vt:lpstr>
      <vt:lpstr>Project details</vt:lpstr>
      <vt:lpstr>Code </vt:lpstr>
      <vt:lpstr>Web page &amp; Functionality</vt:lpstr>
      <vt:lpstr>Summary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akornowska</dc:creator>
  <cp:lastModifiedBy>Sawicka, Dominika</cp:lastModifiedBy>
  <cp:revision>12</cp:revision>
  <dcterms:modified xsi:type="dcterms:W3CDTF">2021-05-17T07:50:56Z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0x010100C4838B074BD1B64DBED77476FBBDC7EA</vt:lpwstr>
  </property>
</Properties>
</file>