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4"/>
  </p:notesMasterIdLst>
  <p:sldIdLst>
    <p:sldId id="256" r:id="rId5"/>
    <p:sldId id="268" r:id="rId6"/>
    <p:sldId id="270" r:id="rId7"/>
    <p:sldId id="259" r:id="rId8"/>
    <p:sldId id="260" r:id="rId9"/>
    <p:sldId id="264" r:id="rId10"/>
    <p:sldId id="263" r:id="rId11"/>
    <p:sldId id="266" r:id="rId12"/>
    <p:sldId id="267" r:id="rId13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66E19-0117-4036-BE81-01AE7C0D961A}" v="62" dt="2021-05-17T07:42:20.380"/>
    <p1510:client id="{F5F13178-4A22-456B-9E57-662B8578C1C1}" v="33" dt="2021-05-16T11:48:0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6" y="7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icka, Dominika" userId="cfe8dfc0-0ef9-49e8-bfa9-19b0b470d74c" providerId="ADAL" clId="{F5F13178-4A22-456B-9E57-662B8578C1C1}"/>
    <pc:docChg chg="undo redo custSel addSld delSld modSld sldOrd">
      <pc:chgData name="Sawicka, Dominika" userId="cfe8dfc0-0ef9-49e8-bfa9-19b0b470d74c" providerId="ADAL" clId="{F5F13178-4A22-456B-9E57-662B8578C1C1}" dt="2021-05-16T12:13:42.044" v="1853" actId="113"/>
      <pc:docMkLst>
        <pc:docMk/>
      </pc:docMkLst>
      <pc:sldChg chg="modSp mod">
        <pc:chgData name="Sawicka, Dominika" userId="cfe8dfc0-0ef9-49e8-bfa9-19b0b470d74c" providerId="ADAL" clId="{F5F13178-4A22-456B-9E57-662B8578C1C1}" dt="2021-05-15T12:51:24.781" v="1303" actId="20577"/>
        <pc:sldMkLst>
          <pc:docMk/>
          <pc:sldMk cId="0" sldId="256"/>
        </pc:sldMkLst>
        <pc:spChg chg="mod">
          <ac:chgData name="Sawicka, Dominika" userId="cfe8dfc0-0ef9-49e8-bfa9-19b0b470d74c" providerId="ADAL" clId="{F5F13178-4A22-456B-9E57-662B8578C1C1}" dt="2021-05-15T11:06:34.789" v="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51:24.781" v="1303" actId="20577"/>
          <ac:spMkLst>
            <pc:docMk/>
            <pc:sldMk cId="0" sldId="256"/>
            <ac:spMk id="181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F5F13178-4A22-456B-9E57-662B8578C1C1}" dt="2021-05-16T11:39:10.855" v="1733" actId="113"/>
        <pc:sldMkLst>
          <pc:docMk/>
          <pc:sldMk cId="0" sldId="259"/>
        </pc:sldMkLst>
        <pc:spChg chg="mod">
          <ac:chgData name="Sawicka, Dominika" userId="cfe8dfc0-0ef9-49e8-bfa9-19b0b470d74c" providerId="ADAL" clId="{F5F13178-4A22-456B-9E57-662B8578C1C1}" dt="2021-05-16T11:39:10.855" v="1733" actId="113"/>
          <ac:spMkLst>
            <pc:docMk/>
            <pc:sldMk cId="0" sldId="259"/>
            <ac:spMk id="202" creationId="{00000000-0000-0000-0000-000000000000}"/>
          </ac:spMkLst>
        </pc:spChg>
        <pc:picChg chg="add mod ord">
          <ac:chgData name="Sawicka, Dominika" userId="cfe8dfc0-0ef9-49e8-bfa9-19b0b470d74c" providerId="ADAL" clId="{F5F13178-4A22-456B-9E57-662B8578C1C1}" dt="2021-05-15T13:06:21.696" v="1406" actId="1076"/>
          <ac:picMkLst>
            <pc:docMk/>
            <pc:sldMk cId="0" sldId="259"/>
            <ac:picMk id="3" creationId="{A7EDC457-5AE4-4681-8F94-5BB42BA5E34F}"/>
          </ac:picMkLst>
        </pc:picChg>
        <pc:picChg chg="add mod ord">
          <ac:chgData name="Sawicka, Dominika" userId="cfe8dfc0-0ef9-49e8-bfa9-19b0b470d74c" providerId="ADAL" clId="{F5F13178-4A22-456B-9E57-662B8578C1C1}" dt="2021-05-15T13:06:06.383" v="1403" actId="166"/>
          <ac:picMkLst>
            <pc:docMk/>
            <pc:sldMk cId="0" sldId="259"/>
            <ac:picMk id="5" creationId="{D047E2AB-D117-4155-A736-51D46B9CFF8B}"/>
          </ac:picMkLst>
        </pc:picChg>
        <pc:picChg chg="add del mod">
          <ac:chgData name="Sawicka, Dominika" userId="cfe8dfc0-0ef9-49e8-bfa9-19b0b470d74c" providerId="ADAL" clId="{F5F13178-4A22-456B-9E57-662B8578C1C1}" dt="2021-05-15T11:15:07.153" v="134" actId="21"/>
          <ac:picMkLst>
            <pc:docMk/>
            <pc:sldMk cId="0" sldId="259"/>
            <ac:picMk id="7" creationId="{B045B4C2-1991-444D-B340-77F7734CD932}"/>
          </ac:picMkLst>
        </pc:picChg>
        <pc:picChg chg="add mod">
          <ac:chgData name="Sawicka, Dominika" userId="cfe8dfc0-0ef9-49e8-bfa9-19b0b470d74c" providerId="ADAL" clId="{F5F13178-4A22-456B-9E57-662B8578C1C1}" dt="2021-05-15T13:06:18.291" v="1405" actId="1076"/>
          <ac:picMkLst>
            <pc:docMk/>
            <pc:sldMk cId="0" sldId="259"/>
            <ac:picMk id="8" creationId="{34997B3E-71D6-45ED-B50C-3C93B942148A}"/>
          </ac:picMkLst>
        </pc:picChg>
        <pc:picChg chg="del">
          <ac:chgData name="Sawicka, Dominika" userId="cfe8dfc0-0ef9-49e8-bfa9-19b0b470d74c" providerId="ADAL" clId="{F5F13178-4A22-456B-9E57-662B8578C1C1}" dt="2021-05-15T11:11:21.721" v="88" actId="478"/>
          <ac:picMkLst>
            <pc:docMk/>
            <pc:sldMk cId="0" sldId="259"/>
            <ac:picMk id="9" creationId="{0DE582E2-8104-4E59-9143-6372FF3CA2FF}"/>
          </ac:picMkLst>
        </pc:picChg>
        <pc:picChg chg="del">
          <ac:chgData name="Sawicka, Dominika" userId="cfe8dfc0-0ef9-49e8-bfa9-19b0b470d74c" providerId="ADAL" clId="{F5F13178-4A22-456B-9E57-662B8578C1C1}" dt="2021-05-15T11:11:21.049" v="87" actId="478"/>
          <ac:picMkLst>
            <pc:docMk/>
            <pc:sldMk cId="0" sldId="259"/>
            <ac:picMk id="11" creationId="{C6DAFD98-DA5C-4D2E-A9E4-61F8411A61F0}"/>
          </ac:picMkLst>
        </pc:picChg>
        <pc:picChg chg="del mod">
          <ac:chgData name="Sawicka, Dominika" userId="cfe8dfc0-0ef9-49e8-bfa9-19b0b470d74c" providerId="ADAL" clId="{F5F13178-4A22-456B-9E57-662B8578C1C1}" dt="2021-05-15T13:03:24.014" v="1379" actId="478"/>
          <ac:picMkLst>
            <pc:docMk/>
            <pc:sldMk cId="0" sldId="259"/>
            <ac:picMk id="13" creationId="{A1667FE5-76CC-4EF1-A7C9-4DAE5E3EDEC9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47:52.549" v="1793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F5F13178-4A22-456B-9E57-662B8578C1C1}" dt="2021-05-16T11:40:42.731" v="1748" actId="20577"/>
          <ac:spMkLst>
            <pc:docMk/>
            <pc:sldMk cId="501834060" sldId="26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28:57.601" v="479" actId="21"/>
          <ac:spMkLst>
            <pc:docMk/>
            <pc:sldMk cId="501834060" sldId="260"/>
            <ac:spMk id="4" creationId="{00000000-0000-0000-0000-000000000000}"/>
          </ac:spMkLst>
        </pc:spChg>
        <pc:spChg chg="add mod">
          <ac:chgData name="Sawicka, Dominika" userId="cfe8dfc0-0ef9-49e8-bfa9-19b0b470d74c" providerId="ADAL" clId="{F5F13178-4A22-456B-9E57-662B8578C1C1}" dt="2021-05-16T11:40:49.456" v="1751" actId="20577"/>
          <ac:spMkLst>
            <pc:docMk/>
            <pc:sldMk cId="501834060" sldId="260"/>
            <ac:spMk id="7" creationId="{38AA0DDA-D038-4182-BA4A-B73292C9B228}"/>
          </ac:spMkLst>
        </pc:spChg>
        <pc:spChg chg="add del mod">
          <ac:chgData name="Sawicka, Dominika" userId="cfe8dfc0-0ef9-49e8-bfa9-19b0b470d74c" providerId="ADAL" clId="{F5F13178-4A22-456B-9E57-662B8578C1C1}" dt="2021-05-15T11:24:32.291" v="345"/>
          <ac:spMkLst>
            <pc:docMk/>
            <pc:sldMk cId="501834060" sldId="260"/>
            <ac:spMk id="9" creationId="{103B525C-EB3E-4DE8-848B-2B821CE057F2}"/>
          </ac:spMkLst>
        </pc:spChg>
        <pc:picChg chg="add mod">
          <ac:chgData name="Sawicka, Dominika" userId="cfe8dfc0-0ef9-49e8-bfa9-19b0b470d74c" providerId="ADAL" clId="{F5F13178-4A22-456B-9E57-662B8578C1C1}" dt="2021-05-15T13:06:38.813" v="1409" actId="1076"/>
          <ac:picMkLst>
            <pc:docMk/>
            <pc:sldMk cId="501834060" sldId="260"/>
            <ac:picMk id="6" creationId="{05F1D23F-4247-48C8-A77B-F4E5378F1568}"/>
          </ac:picMkLst>
        </pc:picChg>
        <pc:picChg chg="mod">
          <ac:chgData name="Sawicka, Dominika" userId="cfe8dfc0-0ef9-49e8-bfa9-19b0b470d74c" providerId="ADAL" clId="{F5F13178-4A22-456B-9E57-662B8578C1C1}" dt="2021-05-16T11:47:52.549" v="1793" actId="1076"/>
          <ac:picMkLst>
            <pc:docMk/>
            <pc:sldMk cId="501834060" sldId="260"/>
            <ac:picMk id="8" creationId="{957B1803-D567-4931-A035-A21CEEF7D9D0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2:13:42.044" v="1853" actId="113"/>
        <pc:sldMkLst>
          <pc:docMk/>
          <pc:sldMk cId="3354068444" sldId="263"/>
        </pc:sldMkLst>
        <pc:spChg chg="mod">
          <ac:chgData name="Sawicka, Dominika" userId="cfe8dfc0-0ef9-49e8-bfa9-19b0b470d74c" providerId="ADAL" clId="{F5F13178-4A22-456B-9E57-662B8578C1C1}" dt="2021-05-15T11:07:14.774" v="26" actId="2057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6T12:13:42.044" v="1853" actId="113"/>
          <ac:spMkLst>
            <pc:docMk/>
            <pc:sldMk cId="3354068444" sldId="263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48:40.151" v="1015" actId="21"/>
          <ac:spMkLst>
            <pc:docMk/>
            <pc:sldMk cId="3354068444" sldId="263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5T13:13:15.172" v="1501" actId="1076"/>
          <ac:picMkLst>
            <pc:docMk/>
            <pc:sldMk cId="3354068444" sldId="263"/>
            <ac:picMk id="6" creationId="{6B6E0BB7-C8A2-48A1-935B-26C8CD7F4C80}"/>
          </ac:picMkLst>
        </pc:picChg>
        <pc:picChg chg="del mod">
          <ac:chgData name="Sawicka, Dominika" userId="cfe8dfc0-0ef9-49e8-bfa9-19b0b470d74c" providerId="ADAL" clId="{F5F13178-4A22-456B-9E57-662B8578C1C1}" dt="2021-05-15T11:49:15.835" v="1016" actId="21"/>
          <ac:picMkLst>
            <pc:docMk/>
            <pc:sldMk cId="3354068444" sldId="263"/>
            <ac:picMk id="8" creationId="{74839A74-412C-495E-9E96-336FD3F3F349}"/>
          </ac:picMkLst>
        </pc:picChg>
        <pc:picChg chg="add del mod">
          <ac:chgData name="Sawicka, Dominika" userId="cfe8dfc0-0ef9-49e8-bfa9-19b0b470d74c" providerId="ADAL" clId="{F5F13178-4A22-456B-9E57-662B8578C1C1}" dt="2021-05-15T13:10:51.452" v="1450" actId="478"/>
          <ac:picMkLst>
            <pc:docMk/>
            <pc:sldMk cId="3354068444" sldId="263"/>
            <ac:picMk id="9" creationId="{22ECE284-CC88-4880-9D82-8717BCF61DD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1" creationId="{A383B262-DC31-4CE5-8288-9017E3D59E6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3" creationId="{B2DE6FC1-A6EF-450A-97A1-5BEB4C47C28B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5" creationId="{6D95ED4D-87C5-4765-8F86-CFB3BB843E15}"/>
          </ac:picMkLst>
        </pc:picChg>
      </pc:sldChg>
      <pc:sldChg chg="modSp mod ord">
        <pc:chgData name="Sawicka, Dominika" userId="cfe8dfc0-0ef9-49e8-bfa9-19b0b470d74c" providerId="ADAL" clId="{F5F13178-4A22-456B-9E57-662B8578C1C1}" dt="2021-05-15T12:27:40.343" v="1299" actId="20577"/>
        <pc:sldMkLst>
          <pc:docMk/>
          <pc:sldMk cId="575322487" sldId="264"/>
        </pc:sldMkLst>
        <pc:spChg chg="mod">
          <ac:chgData name="Sawicka, Dominika" userId="cfe8dfc0-0ef9-49e8-bfa9-19b0b470d74c" providerId="ADAL" clId="{F5F13178-4A22-456B-9E57-662B8578C1C1}" dt="2021-05-15T11:07:33.484" v="33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27:40.343" v="1299" actId="20577"/>
          <ac:spMkLst>
            <pc:docMk/>
            <pc:sldMk cId="575322487" sldId="264"/>
            <ac:spMk id="3" creationId="{00000000-0000-0000-0000-000000000000}"/>
          </ac:spMkLst>
        </pc:spChg>
      </pc:sldChg>
      <pc:sldChg chg="delSp modSp mod">
        <pc:chgData name="Sawicka, Dominika" userId="cfe8dfc0-0ef9-49e8-bfa9-19b0b470d74c" providerId="ADAL" clId="{F5F13178-4A22-456B-9E57-662B8578C1C1}" dt="2021-05-16T11:47:33.365" v="1791" actId="6549"/>
        <pc:sldMkLst>
          <pc:docMk/>
          <pc:sldMk cId="665479313" sldId="266"/>
        </pc:sldMkLst>
        <pc:spChg chg="mod">
          <ac:chgData name="Sawicka, Dominika" userId="cfe8dfc0-0ef9-49e8-bfa9-19b0b470d74c" providerId="ADAL" clId="{F5F13178-4A22-456B-9E57-662B8578C1C1}" dt="2021-05-16T11:47:33.365" v="1791" actId="6549"/>
          <ac:spMkLst>
            <pc:docMk/>
            <pc:sldMk cId="665479313" sldId="266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8:42.469" v="1712" actId="21"/>
          <ac:spMkLst>
            <pc:docMk/>
            <pc:sldMk cId="665479313" sldId="266"/>
            <ac:spMk id="4" creationId="{00000000-0000-0000-0000-000000000000}"/>
          </ac:spMkLst>
        </pc:spChg>
        <pc:picChg chg="mod">
          <ac:chgData name="Sawicka, Dominika" userId="cfe8dfc0-0ef9-49e8-bfa9-19b0b470d74c" providerId="ADAL" clId="{F5F13178-4A22-456B-9E57-662B8578C1C1}" dt="2021-05-16T11:26:03.942" v="1695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27:09.446" v="1701" actId="1076"/>
        <pc:sldMkLst>
          <pc:docMk/>
          <pc:sldMk cId="1711197263" sldId="267"/>
        </pc:sldMkLst>
        <pc:spChg chg="mod">
          <ac:chgData name="Sawicka, Dominika" userId="cfe8dfc0-0ef9-49e8-bfa9-19b0b470d74c" providerId="ADAL" clId="{F5F13178-4A22-456B-9E57-662B8578C1C1}" dt="2021-05-15T11:08:56.439" v="67" actId="20577"/>
          <ac:spMkLst>
            <pc:docMk/>
            <pc:sldMk cId="1711197263" sldId="267"/>
            <ac:spMk id="2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7:02.611" v="1699" actId="21"/>
          <ac:spMkLst>
            <pc:docMk/>
            <pc:sldMk cId="1711197263" sldId="267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2:24:55.442" v="1229" actId="21"/>
          <ac:spMkLst>
            <pc:docMk/>
            <pc:sldMk cId="1711197263" sldId="267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6T11:27:09.446" v="1701" actId="1076"/>
          <ac:picMkLst>
            <pc:docMk/>
            <pc:sldMk cId="1711197263" sldId="267"/>
            <ac:picMk id="2050" creationId="{12035789-3B75-43D4-B671-22129E68BD0A}"/>
          </ac:picMkLst>
        </pc:picChg>
      </pc:sldChg>
      <pc:sldChg chg="delSp modSp new mod ord">
        <pc:chgData name="Sawicka, Dominika" userId="cfe8dfc0-0ef9-49e8-bfa9-19b0b470d74c" providerId="ADAL" clId="{F5F13178-4A22-456B-9E57-662B8578C1C1}" dt="2021-05-15T12:51:10.600" v="1301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F5F13178-4A22-456B-9E57-662B8578C1C1}" dt="2021-05-15T11:06:42.251" v="7" actId="20577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F5F13178-4A22-456B-9E57-662B8578C1C1}" dt="2021-05-15T12:51:04.598" v="1300" actId="20577"/>
          <ac:spMkLst>
            <pc:docMk/>
            <pc:sldMk cId="2437709031" sldId="268"/>
            <ac:spMk id="3" creationId="{28F08F55-A54E-43D1-8673-B52D60CE025A}"/>
          </ac:spMkLst>
        </pc:spChg>
        <pc:spChg chg="del">
          <ac:chgData name="Sawicka, Dominika" userId="cfe8dfc0-0ef9-49e8-bfa9-19b0b470d74c" providerId="ADAL" clId="{F5F13178-4A22-456B-9E57-662B8578C1C1}" dt="2021-05-15T12:51:10.600" v="1301" actId="21"/>
          <ac:spMkLst>
            <pc:docMk/>
            <pc:sldMk cId="2437709031" sldId="268"/>
            <ac:spMk id="4" creationId="{FAC19F05-0013-4A04-B040-4712E015C733}"/>
          </ac:spMkLst>
        </pc:spChg>
      </pc:sldChg>
      <pc:sldChg chg="new del">
        <pc:chgData name="Sawicka, Dominika" userId="cfe8dfc0-0ef9-49e8-bfa9-19b0b470d74c" providerId="ADAL" clId="{F5F13178-4A22-456B-9E57-662B8578C1C1}" dt="2021-05-15T11:54:52.058" v="1144" actId="47"/>
        <pc:sldMkLst>
          <pc:docMk/>
          <pc:sldMk cId="3259682907" sldId="269"/>
        </pc:sldMkLst>
      </pc:sldChg>
      <pc:sldChg chg="addSp delSp modSp add mod">
        <pc:chgData name="Sawicka, Dominika" userId="cfe8dfc0-0ef9-49e8-bfa9-19b0b470d74c" providerId="ADAL" clId="{F5F13178-4A22-456B-9E57-662B8578C1C1}" dt="2021-05-16T11:48:09.411" v="1795" actId="1076"/>
        <pc:sldMkLst>
          <pc:docMk/>
          <pc:sldMk cId="3446646936" sldId="270"/>
        </pc:sldMkLst>
        <pc:spChg chg="mod">
          <ac:chgData name="Sawicka, Dominika" userId="cfe8dfc0-0ef9-49e8-bfa9-19b0b470d74c" providerId="ADAL" clId="{F5F13178-4A22-456B-9E57-662B8578C1C1}" dt="2021-05-15T11:55:12.669" v="1164" actId="20577"/>
          <ac:spMkLst>
            <pc:docMk/>
            <pc:sldMk cId="3446646936" sldId="270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F5F13178-4A22-456B-9E57-662B8578C1C1}" dt="2021-05-16T11:23:23.979" v="1648" actId="21"/>
          <ac:spMkLst>
            <pc:docMk/>
            <pc:sldMk cId="3446646936" sldId="27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18:27.948" v="1572" actId="21"/>
          <ac:spMkLst>
            <pc:docMk/>
            <pc:sldMk cId="3446646936" sldId="270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F5F13178-4A22-456B-9E57-662B8578C1C1}" dt="2021-05-16T11:17:45.526" v="1565"/>
          <ac:spMkLst>
            <pc:docMk/>
            <pc:sldMk cId="3446646936" sldId="270"/>
            <ac:spMk id="7" creationId="{7438277F-6A47-48AC-A584-71E2B2881641}"/>
          </ac:spMkLst>
        </pc:spChg>
        <pc:spChg chg="add del mod">
          <ac:chgData name="Sawicka, Dominika" userId="cfe8dfc0-0ef9-49e8-bfa9-19b0b470d74c" providerId="ADAL" clId="{F5F13178-4A22-456B-9E57-662B8578C1C1}" dt="2021-05-16T11:21:34.292" v="1602"/>
          <ac:spMkLst>
            <pc:docMk/>
            <pc:sldMk cId="3446646936" sldId="270"/>
            <ac:spMk id="8" creationId="{E5D9CA5E-2632-4E0B-BE07-E2771824EE46}"/>
          </ac:spMkLst>
        </pc:spChg>
        <pc:spChg chg="add del mod">
          <ac:chgData name="Sawicka, Dominika" userId="cfe8dfc0-0ef9-49e8-bfa9-19b0b470d74c" providerId="ADAL" clId="{F5F13178-4A22-456B-9E57-662B8578C1C1}" dt="2021-05-16T11:23:57.748" v="1657" actId="21"/>
          <ac:spMkLst>
            <pc:docMk/>
            <pc:sldMk cId="3446646936" sldId="270"/>
            <ac:spMk id="9" creationId="{9E419B2E-F877-454B-9D4A-23DDDA8FE912}"/>
          </ac:spMkLst>
        </pc:spChg>
        <pc:spChg chg="add del mod">
          <ac:chgData name="Sawicka, Dominika" userId="cfe8dfc0-0ef9-49e8-bfa9-19b0b470d74c" providerId="ADAL" clId="{F5F13178-4A22-456B-9E57-662B8578C1C1}" dt="2021-05-16T11:21:49.589" v="1606" actId="22"/>
          <ac:spMkLst>
            <pc:docMk/>
            <pc:sldMk cId="3446646936" sldId="270"/>
            <ac:spMk id="10" creationId="{CDFBFC90-BB2E-460C-B132-DEBF3382FB8A}"/>
          </ac:spMkLst>
        </pc:spChg>
        <pc:spChg chg="add del mod ord">
          <ac:chgData name="Sawicka, Dominika" userId="cfe8dfc0-0ef9-49e8-bfa9-19b0b470d74c" providerId="ADAL" clId="{F5F13178-4A22-456B-9E57-662B8578C1C1}" dt="2021-05-16T11:48:02.809" v="1794" actId="167"/>
          <ac:spMkLst>
            <pc:docMk/>
            <pc:sldMk cId="3446646936" sldId="270"/>
            <ac:spMk id="11" creationId="{420EEBE5-E241-46C8-A7AA-D800447E8213}"/>
          </ac:spMkLst>
        </pc:spChg>
        <pc:picChg chg="add del mod">
          <ac:chgData name="Sawicka, Dominika" userId="cfe8dfc0-0ef9-49e8-bfa9-19b0b470d74c" providerId="ADAL" clId="{F5F13178-4A22-456B-9E57-662B8578C1C1}" dt="2021-05-16T11:15:35.641" v="1539" actId="478"/>
          <ac:picMkLst>
            <pc:docMk/>
            <pc:sldMk cId="3446646936" sldId="270"/>
            <ac:picMk id="1026" creationId="{C0F380F5-F55A-49F2-A790-F550AB9AB1DB}"/>
          </ac:picMkLst>
        </pc:picChg>
        <pc:picChg chg="add mod">
          <ac:chgData name="Sawicka, Dominika" userId="cfe8dfc0-0ef9-49e8-bfa9-19b0b470d74c" providerId="ADAL" clId="{F5F13178-4A22-456B-9E57-662B8578C1C1}" dt="2021-05-16T11:48:09.411" v="1795" actId="1076"/>
          <ac:picMkLst>
            <pc:docMk/>
            <pc:sldMk cId="3446646936" sldId="270"/>
            <ac:picMk id="1028" creationId="{FAEB4EC6-CF3A-4795-9455-B798E411D1C6}"/>
          </ac:picMkLst>
        </pc:picChg>
      </pc:sldChg>
    </pc:docChg>
  </pc:docChgLst>
  <pc:docChgLst>
    <pc:chgData name="Sawicka, Dominika" userId="cfe8dfc0-0ef9-49e8-bfa9-19b0b470d74c" providerId="ADAL" clId="{5D9DF6C7-C2BF-4077-91A0-8057A8CD49C6}"/>
    <pc:docChg chg="undo custSel modSld">
      <pc:chgData name="Sawicka, Dominika" userId="cfe8dfc0-0ef9-49e8-bfa9-19b0b470d74c" providerId="ADAL" clId="{5D9DF6C7-C2BF-4077-91A0-8057A8CD49C6}" dt="2021-05-15T11:05:41.322" v="2" actId="20577"/>
      <pc:docMkLst>
        <pc:docMk/>
      </pc:docMkLst>
      <pc:sldChg chg="modSp mod">
        <pc:chgData name="Sawicka, Dominika" userId="cfe8dfc0-0ef9-49e8-bfa9-19b0b470d74c" providerId="ADAL" clId="{5D9DF6C7-C2BF-4077-91A0-8057A8CD49C6}" dt="2021-05-15T11:05:41.322" v="2" actId="20577"/>
        <pc:sldMkLst>
          <pc:docMk/>
          <pc:sldMk cId="0" sldId="256"/>
        </pc:sldMkLst>
        <pc:spChg chg="mod">
          <ac:chgData name="Sawicka, Dominika" userId="cfe8dfc0-0ef9-49e8-bfa9-19b0b470d74c" providerId="ADAL" clId="{5D9DF6C7-C2BF-4077-91A0-8057A8CD49C6}" dt="2021-05-15T11:05:41.322" v="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Sawicka, Dominika" userId="cfe8dfc0-0ef9-49e8-bfa9-19b0b470d74c" providerId="ADAL" clId="{1A466E19-0117-4036-BE81-01AE7C0D961A}"/>
    <pc:docChg chg="undo custSel addSld delSld modSld">
      <pc:chgData name="Sawicka, Dominika" userId="cfe8dfc0-0ef9-49e8-bfa9-19b0b470d74c" providerId="ADAL" clId="{1A466E19-0117-4036-BE81-01AE7C0D961A}" dt="2021-05-17T07:45:38.378" v="590" actId="1076"/>
      <pc:docMkLst>
        <pc:docMk/>
      </pc:docMkLst>
      <pc:sldChg chg="addSp delSp modSp mod">
        <pc:chgData name="Sawicka, Dominika" userId="cfe8dfc0-0ef9-49e8-bfa9-19b0b470d74c" providerId="ADAL" clId="{1A466E19-0117-4036-BE81-01AE7C0D961A}" dt="2021-05-16T13:03:35.939" v="23" actId="21"/>
        <pc:sldMkLst>
          <pc:docMk/>
          <pc:sldMk cId="0" sldId="256"/>
        </pc:sldMkLst>
        <pc:spChg chg="mod">
          <ac:chgData name="Sawicka, Dominika" userId="cfe8dfc0-0ef9-49e8-bfa9-19b0b470d74c" providerId="ADAL" clId="{1A466E19-0117-4036-BE81-01AE7C0D961A}" dt="2021-05-16T13:03:22.353" v="18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03:35.939" v="23" actId="21"/>
          <ac:spMkLst>
            <pc:docMk/>
            <pc:sldMk cId="0" sldId="256"/>
            <ac:spMk id="3" creationId="{2F40303C-B5BF-42B9-8ABD-A62F781441E6}"/>
          </ac:spMkLst>
        </pc:spChg>
        <pc:spChg chg="add del mod">
          <ac:chgData name="Sawicka, Dominika" userId="cfe8dfc0-0ef9-49e8-bfa9-19b0b470d74c" providerId="ADAL" clId="{1A466E19-0117-4036-BE81-01AE7C0D961A}" dt="2021-05-16T13:03:34.281" v="22" actId="21"/>
          <ac:spMkLst>
            <pc:docMk/>
            <pc:sldMk cId="0" sldId="256"/>
            <ac:spMk id="4" creationId="{0E7B2B1A-9C51-4320-8922-C4F2987E41D4}"/>
          </ac:spMkLst>
        </pc:spChg>
        <pc:spChg chg="add del mod">
          <ac:chgData name="Sawicka, Dominika" userId="cfe8dfc0-0ef9-49e8-bfa9-19b0b470d74c" providerId="ADAL" clId="{1A466E19-0117-4036-BE81-01AE7C0D961A}" dt="2021-05-16T13:03:31.365" v="21" actId="21"/>
          <ac:spMkLst>
            <pc:docMk/>
            <pc:sldMk cId="0" sldId="256"/>
            <ac:spMk id="5" creationId="{173E2C04-399D-4A4D-AAB5-B1D905416104}"/>
          </ac:spMkLst>
        </pc:spChg>
        <pc:spChg chg="add del mod">
          <ac:chgData name="Sawicka, Dominika" userId="cfe8dfc0-0ef9-49e8-bfa9-19b0b470d74c" providerId="ADAL" clId="{1A466E19-0117-4036-BE81-01AE7C0D961A}" dt="2021-05-16T13:03:29.500" v="20" actId="21"/>
          <ac:spMkLst>
            <pc:docMk/>
            <pc:sldMk cId="0" sldId="256"/>
            <ac:spMk id="6" creationId="{70EB4E35-B902-4664-8EF9-CBCD53D9C087}"/>
          </ac:spMkLst>
        </pc:spChg>
        <pc:spChg chg="add del mod">
          <ac:chgData name="Sawicka, Dominika" userId="cfe8dfc0-0ef9-49e8-bfa9-19b0b470d74c" providerId="ADAL" clId="{1A466E19-0117-4036-BE81-01AE7C0D961A}" dt="2021-05-16T13:03:27.611" v="19" actId="21"/>
          <ac:spMkLst>
            <pc:docMk/>
            <pc:sldMk cId="0" sldId="256"/>
            <ac:spMk id="7" creationId="{00F6D069-0520-4CFC-9F0B-371EE26A25E2}"/>
          </ac:spMkLst>
        </pc:spChg>
      </pc:sldChg>
      <pc:sldChg chg="modSp mod">
        <pc:chgData name="Sawicka, Dominika" userId="cfe8dfc0-0ef9-49e8-bfa9-19b0b470d74c" providerId="ADAL" clId="{1A466E19-0117-4036-BE81-01AE7C0D961A}" dt="2021-05-16T13:44:27.446" v="434" actId="20577"/>
        <pc:sldMkLst>
          <pc:docMk/>
          <pc:sldMk cId="0" sldId="259"/>
        </pc:sldMkLst>
        <pc:spChg chg="mod">
          <ac:chgData name="Sawicka, Dominika" userId="cfe8dfc0-0ef9-49e8-bfa9-19b0b470d74c" providerId="ADAL" clId="{1A466E19-0117-4036-BE81-01AE7C0D961A}" dt="2021-05-16T13:44:27.446" v="434" actId="20577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3:20:41.986" v="141" actId="113"/>
          <ac:spMkLst>
            <pc:docMk/>
            <pc:sldMk cId="0" sldId="259"/>
            <ac:spMk id="202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1A466E19-0117-4036-BE81-01AE7C0D961A}" dt="2021-05-17T07:45:38.378" v="590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1A466E19-0117-4036-BE81-01AE7C0D961A}" dt="2021-05-16T13:37:51.639" v="402"/>
          <ac:spMkLst>
            <pc:docMk/>
            <pc:sldMk cId="501834060" sldId="260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9:01:26.655" v="514" actId="2711"/>
          <ac:spMkLst>
            <pc:docMk/>
            <pc:sldMk cId="501834060" sldId="260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21:34.406" v="145"/>
          <ac:spMkLst>
            <pc:docMk/>
            <pc:sldMk cId="501834060" sldId="260"/>
            <ac:spMk id="4" creationId="{E5C36DD0-DFEE-44F2-9F78-951DEF9F0AC4}"/>
          </ac:spMkLst>
        </pc:spChg>
        <pc:spChg chg="add del">
          <ac:chgData name="Sawicka, Dominika" userId="cfe8dfc0-0ef9-49e8-bfa9-19b0b470d74c" providerId="ADAL" clId="{1A466E19-0117-4036-BE81-01AE7C0D961A}" dt="2021-05-16T13:22:46.912" v="165"/>
          <ac:spMkLst>
            <pc:docMk/>
            <pc:sldMk cId="501834060" sldId="260"/>
            <ac:spMk id="5" creationId="{7156CEA9-26B6-4AF5-A699-D215FD3D840A}"/>
          </ac:spMkLst>
        </pc:spChg>
        <pc:spChg chg="mod">
          <ac:chgData name="Sawicka, Dominika" userId="cfe8dfc0-0ef9-49e8-bfa9-19b0b470d74c" providerId="ADAL" clId="{1A466E19-0117-4036-BE81-01AE7C0D961A}" dt="2021-05-17T07:45:30.546" v="589" actId="1076"/>
          <ac:spMkLst>
            <pc:docMk/>
            <pc:sldMk cId="501834060" sldId="260"/>
            <ac:spMk id="7" creationId="{38AA0DDA-D038-4182-BA4A-B73292C9B228}"/>
          </ac:spMkLst>
        </pc:spChg>
        <pc:picChg chg="del">
          <ac:chgData name="Sawicka, Dominika" userId="cfe8dfc0-0ef9-49e8-bfa9-19b0b470d74c" providerId="ADAL" clId="{1A466E19-0117-4036-BE81-01AE7C0D961A}" dt="2021-05-16T13:43:23.431" v="415" actId="478"/>
          <ac:picMkLst>
            <pc:docMk/>
            <pc:sldMk cId="501834060" sldId="260"/>
            <ac:picMk id="6" creationId="{05F1D23F-4247-48C8-A77B-F4E5378F1568}"/>
          </ac:picMkLst>
        </pc:picChg>
        <pc:picChg chg="add mod">
          <ac:chgData name="Sawicka, Dominika" userId="cfe8dfc0-0ef9-49e8-bfa9-19b0b470d74c" providerId="ADAL" clId="{1A466E19-0117-4036-BE81-01AE7C0D961A}" dt="2021-05-17T07:41:34.190" v="565" actId="14861"/>
          <ac:picMkLst>
            <pc:docMk/>
            <pc:sldMk cId="501834060" sldId="260"/>
            <ac:picMk id="9" creationId="{4759DA07-FE6A-4E76-BF37-B9C52A683418}"/>
          </ac:picMkLst>
        </pc:picChg>
        <pc:picChg chg="add mod">
          <ac:chgData name="Sawicka, Dominika" userId="cfe8dfc0-0ef9-49e8-bfa9-19b0b470d74c" providerId="ADAL" clId="{1A466E19-0117-4036-BE81-01AE7C0D961A}" dt="2021-05-17T07:45:38.378" v="590" actId="1076"/>
          <ac:picMkLst>
            <pc:docMk/>
            <pc:sldMk cId="501834060" sldId="260"/>
            <ac:picMk id="10" creationId="{07668CE0-ACA7-4ABE-AC72-3F0E5814C382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6T19:22:37.353" v="559" actId="20577"/>
        <pc:sldMkLst>
          <pc:docMk/>
          <pc:sldMk cId="3354068444" sldId="263"/>
        </pc:sldMkLst>
        <pc:spChg chg="mod">
          <ac:chgData name="Sawicka, Dominika" userId="cfe8dfc0-0ef9-49e8-bfa9-19b0b470d74c" providerId="ADAL" clId="{1A466E19-0117-4036-BE81-01AE7C0D961A}" dt="2021-05-16T13:38:13.534" v="40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9:22:37.353" v="559" actId="20577"/>
          <ac:spMkLst>
            <pc:docMk/>
            <pc:sldMk cId="3354068444" sldId="263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23:28.751" v="169"/>
          <ac:spMkLst>
            <pc:docMk/>
            <pc:sldMk cId="3354068444" sldId="263"/>
            <ac:spMk id="4" creationId="{B196C0C2-8892-4DF9-92E7-86F124416497}"/>
          </ac:spMkLst>
        </pc:spChg>
        <pc:picChg chg="mod">
          <ac:chgData name="Sawicka, Dominika" userId="cfe8dfc0-0ef9-49e8-bfa9-19b0b470d74c" providerId="ADAL" clId="{1A466E19-0117-4036-BE81-01AE7C0D961A}" dt="2021-05-16T13:38:27.308" v="412" actId="1076"/>
          <ac:picMkLst>
            <pc:docMk/>
            <pc:sldMk cId="3354068444" sldId="263"/>
            <ac:picMk id="6" creationId="{6B6E0BB7-C8A2-48A1-935B-26C8CD7F4C80}"/>
          </ac:picMkLst>
        </pc:picChg>
        <pc:picChg chg="mod">
          <ac:chgData name="Sawicka, Dominika" userId="cfe8dfc0-0ef9-49e8-bfa9-19b0b470d74c" providerId="ADAL" clId="{1A466E19-0117-4036-BE81-01AE7C0D961A}" dt="2021-05-16T13:46:28.520" v="462" actId="1076"/>
          <ac:picMkLst>
            <pc:docMk/>
            <pc:sldMk cId="3354068444" sldId="263"/>
            <ac:picMk id="11" creationId="{A383B262-DC31-4CE5-8288-9017E3D59E64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7T07:45:13.566" v="588" actId="113"/>
        <pc:sldMkLst>
          <pc:docMk/>
          <pc:sldMk cId="575322487" sldId="264"/>
        </pc:sldMkLst>
        <pc:spChg chg="mod">
          <ac:chgData name="Sawicka, Dominika" userId="cfe8dfc0-0ef9-49e8-bfa9-19b0b470d74c" providerId="ADAL" clId="{1A466E19-0117-4036-BE81-01AE7C0D961A}" dt="2021-05-16T13:38:07.288" v="406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7T07:45:13.566" v="588" actId="113"/>
          <ac:spMkLst>
            <pc:docMk/>
            <pc:sldMk cId="575322487" sldId="264"/>
            <ac:spMk id="3" creationId="{00000000-0000-0000-0000-000000000000}"/>
          </ac:spMkLst>
        </pc:spChg>
        <pc:spChg chg="del">
          <ac:chgData name="Sawicka, Dominika" userId="cfe8dfc0-0ef9-49e8-bfa9-19b0b470d74c" providerId="ADAL" clId="{1A466E19-0117-4036-BE81-01AE7C0D961A}" dt="2021-05-16T19:00:09.059" v="475" actId="21"/>
          <ac:spMkLst>
            <pc:docMk/>
            <pc:sldMk cId="575322487" sldId="264"/>
            <ac:spMk id="4" creationId="{00000000-0000-0000-0000-000000000000}"/>
          </ac:spMkLst>
        </pc:spChg>
        <pc:picChg chg="del">
          <ac:chgData name="Sawicka, Dominika" userId="cfe8dfc0-0ef9-49e8-bfa9-19b0b470d74c" providerId="ADAL" clId="{1A466E19-0117-4036-BE81-01AE7C0D961A}" dt="2021-05-16T19:02:10.638" v="538" actId="478"/>
          <ac:picMkLst>
            <pc:docMk/>
            <pc:sldMk cId="575322487" sldId="264"/>
            <ac:picMk id="5" creationId="{05EF7A24-F38B-4C73-BD07-8756BA7A2A12}"/>
          </ac:picMkLst>
        </pc:picChg>
        <pc:picChg chg="add mod">
          <ac:chgData name="Sawicka, Dominika" userId="cfe8dfc0-0ef9-49e8-bfa9-19b0b470d74c" providerId="ADAL" clId="{1A466E19-0117-4036-BE81-01AE7C0D961A}" dt="2021-05-17T07:42:05.162" v="584" actId="14861"/>
          <ac:picMkLst>
            <pc:docMk/>
            <pc:sldMk cId="575322487" sldId="264"/>
            <ac:picMk id="1026" creationId="{751FFB07-D8B5-412F-BF07-5D06EF671524}"/>
          </ac:picMkLst>
        </pc:picChg>
        <pc:picChg chg="add mod">
          <ac:chgData name="Sawicka, Dominika" userId="cfe8dfc0-0ef9-49e8-bfa9-19b0b470d74c" providerId="ADAL" clId="{1A466E19-0117-4036-BE81-01AE7C0D961A}" dt="2021-05-17T07:42:02.478" v="583" actId="14861"/>
          <ac:picMkLst>
            <pc:docMk/>
            <pc:sldMk cId="575322487" sldId="264"/>
            <ac:picMk id="1028" creationId="{79356B9B-D36A-4110-B3BC-E074E5492E7C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6T19:20:46.512" v="544" actId="20577"/>
        <pc:sldMkLst>
          <pc:docMk/>
          <pc:sldMk cId="665479313" sldId="266"/>
        </pc:sldMkLst>
        <pc:spChg chg="mod">
          <ac:chgData name="Sawicka, Dominika" userId="cfe8dfc0-0ef9-49e8-bfa9-19b0b470d74c" providerId="ADAL" clId="{1A466E19-0117-4036-BE81-01AE7C0D961A}" dt="2021-05-16T13:38:51.607" v="413"/>
          <ac:spMkLst>
            <pc:docMk/>
            <pc:sldMk cId="665479313" sldId="266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1A466E19-0117-4036-BE81-01AE7C0D961A}" dt="2021-05-16T13:29:02.024" v="272" actId="21"/>
          <ac:spMkLst>
            <pc:docMk/>
            <pc:sldMk cId="665479313" sldId="266"/>
            <ac:spMk id="3" creationId="{00000000-0000-0000-0000-000000000000}"/>
          </ac:spMkLst>
        </pc:spChg>
        <pc:spChg chg="add del mod">
          <ac:chgData name="Sawicka, Dominika" userId="cfe8dfc0-0ef9-49e8-bfa9-19b0b470d74c" providerId="ADAL" clId="{1A466E19-0117-4036-BE81-01AE7C0D961A}" dt="2021-05-16T13:29:10.600" v="273"/>
          <ac:spMkLst>
            <pc:docMk/>
            <pc:sldMk cId="665479313" sldId="266"/>
            <ac:spMk id="6" creationId="{A637C64D-ACA5-43B5-BE34-6645F69F91DF}"/>
          </ac:spMkLst>
        </pc:spChg>
        <pc:spChg chg="add mod">
          <ac:chgData name="Sawicka, Dominika" userId="cfe8dfc0-0ef9-49e8-bfa9-19b0b470d74c" providerId="ADAL" clId="{1A466E19-0117-4036-BE81-01AE7C0D961A}" dt="2021-05-16T19:20:46.512" v="544" actId="20577"/>
          <ac:spMkLst>
            <pc:docMk/>
            <pc:sldMk cId="665479313" sldId="266"/>
            <ac:spMk id="7" creationId="{1AA26667-4B1C-4C5E-8D84-AF6A6D9F57F8}"/>
          </ac:spMkLst>
        </pc:spChg>
        <pc:spChg chg="add del">
          <ac:chgData name="Sawicka, Dominika" userId="cfe8dfc0-0ef9-49e8-bfa9-19b0b470d74c" providerId="ADAL" clId="{1A466E19-0117-4036-BE81-01AE7C0D961A}" dt="2021-05-16T13:29:50.398" v="282"/>
          <ac:spMkLst>
            <pc:docMk/>
            <pc:sldMk cId="665479313" sldId="266"/>
            <ac:spMk id="8" creationId="{4A690591-72F7-4CCD-8FEE-6A9CC59D815C}"/>
          </ac:spMkLst>
        </pc:spChg>
        <pc:picChg chg="mod">
          <ac:chgData name="Sawicka, Dominika" userId="cfe8dfc0-0ef9-49e8-bfa9-19b0b470d74c" providerId="ADAL" clId="{1A466E19-0117-4036-BE81-01AE7C0D961A}" dt="2021-05-16T13:49:06.468" v="472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modSp mod">
        <pc:chgData name="Sawicka, Dominika" userId="cfe8dfc0-0ef9-49e8-bfa9-19b0b470d74c" providerId="ADAL" clId="{1A466E19-0117-4036-BE81-01AE7C0D961A}" dt="2021-05-16T13:39:09.359" v="414"/>
        <pc:sldMkLst>
          <pc:docMk/>
          <pc:sldMk cId="1711197263" sldId="267"/>
        </pc:sldMkLst>
        <pc:spChg chg="mod">
          <ac:chgData name="Sawicka, Dominika" userId="cfe8dfc0-0ef9-49e8-bfa9-19b0b470d74c" providerId="ADAL" clId="{1A466E19-0117-4036-BE81-01AE7C0D961A}" dt="2021-05-16T13:39:09.359" v="414"/>
          <ac:spMkLst>
            <pc:docMk/>
            <pc:sldMk cId="1711197263" sldId="267"/>
            <ac:spMk id="2" creationId="{00000000-0000-0000-0000-000000000000}"/>
          </ac:spMkLst>
        </pc:spChg>
      </pc:sldChg>
      <pc:sldChg chg="modSp mod">
        <pc:chgData name="Sawicka, Dominika" userId="cfe8dfc0-0ef9-49e8-bfa9-19b0b470d74c" providerId="ADAL" clId="{1A466E19-0117-4036-BE81-01AE7C0D961A}" dt="2021-05-16T13:44:21.169" v="431" actId="20577"/>
        <pc:sldMkLst>
          <pc:docMk/>
          <pc:sldMk cId="2437709031" sldId="268"/>
        </pc:sldMkLst>
        <pc:spChg chg="mod">
          <ac:chgData name="Sawicka, Dominika" userId="cfe8dfc0-0ef9-49e8-bfa9-19b0b470d74c" providerId="ADAL" clId="{1A466E19-0117-4036-BE81-01AE7C0D961A}" dt="2021-05-16T13:10:37.551" v="32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1A466E19-0117-4036-BE81-01AE7C0D961A}" dt="2021-05-16T13:44:21.169" v="431" actId="20577"/>
          <ac:spMkLst>
            <pc:docMk/>
            <pc:sldMk cId="2437709031" sldId="268"/>
            <ac:spMk id="3" creationId="{28F08F55-A54E-43D1-8673-B52D60CE025A}"/>
          </ac:spMkLst>
        </pc:spChg>
      </pc:sldChg>
      <pc:sldChg chg="addSp delSp modSp mod">
        <pc:chgData name="Sawicka, Dominika" userId="cfe8dfc0-0ef9-49e8-bfa9-19b0b470d74c" providerId="ADAL" clId="{1A466E19-0117-4036-BE81-01AE7C0D961A}" dt="2021-05-17T07:41:27.406" v="564" actId="14861"/>
        <pc:sldMkLst>
          <pc:docMk/>
          <pc:sldMk cId="3446646936" sldId="270"/>
        </pc:sldMkLst>
        <pc:spChg chg="mod">
          <ac:chgData name="Sawicka, Dominika" userId="cfe8dfc0-0ef9-49e8-bfa9-19b0b470d74c" providerId="ADAL" clId="{1A466E19-0117-4036-BE81-01AE7C0D961A}" dt="2021-05-16T13:11:12.058" v="37" actId="21"/>
          <ac:spMkLst>
            <pc:docMk/>
            <pc:sldMk cId="3446646936" sldId="270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16:37.473" v="47"/>
          <ac:spMkLst>
            <pc:docMk/>
            <pc:sldMk cId="3446646936" sldId="270"/>
            <ac:spMk id="3" creationId="{6766B6EC-EA8F-4812-B269-86B53F3A1FE6}"/>
          </ac:spMkLst>
        </pc:spChg>
        <pc:spChg chg="mod">
          <ac:chgData name="Sawicka, Dominika" userId="cfe8dfc0-0ef9-49e8-bfa9-19b0b470d74c" providerId="ADAL" clId="{1A466E19-0117-4036-BE81-01AE7C0D961A}" dt="2021-05-16T13:17:05.522" v="59" actId="113"/>
          <ac:spMkLst>
            <pc:docMk/>
            <pc:sldMk cId="3446646936" sldId="270"/>
            <ac:spMk id="11" creationId="{420EEBE5-E241-46C8-A7AA-D800447E8213}"/>
          </ac:spMkLst>
        </pc:spChg>
        <pc:picChg chg="mod">
          <ac:chgData name="Sawicka, Dominika" userId="cfe8dfc0-0ef9-49e8-bfa9-19b0b470d74c" providerId="ADAL" clId="{1A466E19-0117-4036-BE81-01AE7C0D961A}" dt="2021-05-17T07:41:27.406" v="564" actId="14861"/>
          <ac:picMkLst>
            <pc:docMk/>
            <pc:sldMk cId="3446646936" sldId="270"/>
            <ac:picMk id="1028" creationId="{FAEB4EC6-CF3A-4795-9455-B798E411D1C6}"/>
          </ac:picMkLst>
        </pc:picChg>
      </pc:sldChg>
      <pc:sldChg chg="addSp delSp modSp new del mod">
        <pc:chgData name="Sawicka, Dominika" userId="cfe8dfc0-0ef9-49e8-bfa9-19b0b470d74c" providerId="ADAL" clId="{1A466E19-0117-4036-BE81-01AE7C0D961A}" dt="2021-05-16T13:37:07.045" v="399" actId="2696"/>
        <pc:sldMkLst>
          <pc:docMk/>
          <pc:sldMk cId="778133763" sldId="271"/>
        </pc:sldMkLst>
        <pc:spChg chg="del">
          <ac:chgData name="Sawicka, Dominika" userId="cfe8dfc0-0ef9-49e8-bfa9-19b0b470d74c" providerId="ADAL" clId="{1A466E19-0117-4036-BE81-01AE7C0D961A}" dt="2021-05-16T13:28:13.560" v="256"/>
          <ac:spMkLst>
            <pc:docMk/>
            <pc:sldMk cId="778133763" sldId="271"/>
            <ac:spMk id="3" creationId="{E00AA2B4-DA28-42A7-B7DD-FC8FEE4759F4}"/>
          </ac:spMkLst>
        </pc:spChg>
        <pc:spChg chg="add mod">
          <ac:chgData name="Sawicka, Dominika" userId="cfe8dfc0-0ef9-49e8-bfa9-19b0b470d74c" providerId="ADAL" clId="{1A466E19-0117-4036-BE81-01AE7C0D961A}" dt="2021-05-16T13:28:54.372" v="271" actId="20577"/>
          <ac:spMkLst>
            <pc:docMk/>
            <pc:sldMk cId="778133763" sldId="271"/>
            <ac:spMk id="5" creationId="{01C2BADD-1413-48AE-9A0B-327F5BF0D9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ovies2021.pythonanywhere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s2021.pythonanywhere.com/abou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GB" dirty="0"/>
              <a:t>Dagmara Zadrożna 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GB" sz="28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Dominika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Sawicka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dr</a:t>
            </a: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Krzysztof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05.06.2021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accent5">
                    <a:lumMod val="50000"/>
                  </a:schemeClr>
                </a:solidFill>
              </a:rPr>
              <a:t>Analiza</a:t>
            </a:r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en-US" sz="4000" b="1" dirty="0">
                <a:solidFill>
                  <a:schemeClr val="accent5">
                    <a:lumMod val="50000"/>
                  </a:schemeClr>
                </a:solidFill>
              </a:rPr>
              <a:t>filmów na podstawie bazy danych OMDb</a:t>
            </a:r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841A-D9F4-4AA2-ADBC-EA880F5E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66492"/>
            <a:ext cx="9650413" cy="443198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F55-A54E-43D1-8673-B52D60CE0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Chwila</a:t>
            </a:r>
            <a:r>
              <a:rPr lang="en-GB" sz="3200" dirty="0">
                <a:latin typeface="Georgia" panose="02040502050405020303" pitchFamily="18" charset="0"/>
              </a:rPr>
              <a:t> BHP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Cel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Szczegóły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Kod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Strona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internetowa</a:t>
            </a:r>
            <a:r>
              <a:rPr lang="en-GB" sz="3200" dirty="0">
                <a:latin typeface="Georgia" panose="02040502050405020303" pitchFamily="18" charset="0"/>
              </a:rPr>
              <a:t> i </a:t>
            </a:r>
            <a:r>
              <a:rPr lang="en-GB" sz="3200" dirty="0" err="1">
                <a:latin typeface="Georgia" panose="02040502050405020303" pitchFamily="18" charset="0"/>
              </a:rPr>
              <a:t>funkcjonalność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Podsumowanie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Pytania</a:t>
            </a:r>
            <a:r>
              <a:rPr lang="en-GB" sz="3200" dirty="0">
                <a:latin typeface="Georgia" panose="02040502050405020303" pitchFamily="18" charset="0"/>
              </a:rPr>
              <a:t> i </a:t>
            </a:r>
            <a:r>
              <a:rPr lang="en-GB" sz="3200" dirty="0" err="1">
                <a:latin typeface="Georgia" panose="02040502050405020303" pitchFamily="18" charset="0"/>
              </a:rPr>
              <a:t>odpowiedzi</a:t>
            </a:r>
            <a:endParaRPr lang="en-GB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2;p21">
            <a:extLst>
              <a:ext uri="{FF2B5EF4-FFF2-40B4-BE49-F238E27FC236}">
                <a16:creationId xmlns:a16="http://schemas.microsoft.com/office/drawing/2014/main" id="{420EEBE5-E241-46C8-A7AA-D800447E8213}"/>
              </a:ext>
            </a:extLst>
          </p:cNvPr>
          <p:cNvSpPr txBox="1">
            <a:spLocks/>
          </p:cNvSpPr>
          <p:nvPr/>
        </p:nvSpPr>
        <p:spPr>
          <a:xfrm>
            <a:off x="520700" y="1465976"/>
            <a:ext cx="9650413" cy="50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Praca z domu.</a:t>
            </a:r>
          </a:p>
          <a:p>
            <a:pPr marL="0" indent="0">
              <a:spcBef>
                <a:spcPts val="0"/>
              </a:spcBef>
            </a:pPr>
            <a:endParaRPr lang="pl-PL" sz="24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Wykonywanie pracy jest ważne dla firm, ale 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zachowanie zdrowia </a:t>
            </a: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(psychicznego i fizycznego) jest równie ważne. Chodzi o stworzenie granic między pracą a życiem osobistym.</a:t>
            </a:r>
          </a:p>
          <a:p>
            <a:pPr marL="0" indent="0">
              <a:spcBef>
                <a:spcPts val="0"/>
              </a:spcBef>
            </a:pPr>
            <a:endParaRPr lang="pl-PL" sz="24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Oto kilka 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porad: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Utrzymuj regularne godziny.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Utwórz poranną rutynę.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Zaplanuj przerwy.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Opuść dom.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Spotykaj się z kolegami.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Administracja Bezpieczeństwa i Zdrowia 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 Pracy i praca z domu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Georgia" panose="02040502050405020303" pitchFamily="18" charset="0"/>
              </a:rPr>
              <a:t>Chwila</a:t>
            </a:r>
            <a:r>
              <a:rPr lang="en-GB" sz="3200" dirty="0">
                <a:latin typeface="Georgia" panose="02040502050405020303" pitchFamily="18" charset="0"/>
              </a:rPr>
              <a:t> BHP</a:t>
            </a:r>
            <a:endParaRPr lang="pl-PL" dirty="0"/>
          </a:p>
        </p:txBody>
      </p:sp>
      <p:pic>
        <p:nvPicPr>
          <p:cNvPr id="1028" name="Picture 4" descr="WFH potential H&amp;S time bomb | HR Magazine | HR Online : HR Magazine | HR  Online">
            <a:extLst>
              <a:ext uri="{FF2B5EF4-FFF2-40B4-BE49-F238E27FC236}">
                <a16:creationId xmlns:a16="http://schemas.microsoft.com/office/drawing/2014/main" id="{FAEB4EC6-CF3A-4795-9455-B798E41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78" y="4071356"/>
            <a:ext cx="3522134" cy="23391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/>
            <a:r>
              <a:rPr lang="en-GB" sz="3200" dirty="0" err="1">
                <a:latin typeface="Georgia" panose="02040502050405020303" pitchFamily="18" charset="0"/>
              </a:rPr>
              <a:t>Cel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Celem tego projektu była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określonej liczby filmów na podstawie wybranych atrybutów 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tych informacji w łatwy i przyjazny dla użytkownika sposób.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Demonstracja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użytecznoś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oprogramowania takiego jak </a:t>
            </a:r>
            <a:r>
              <a:rPr lang="pl-PL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pomocą django framework, HTML, JavaScript, CSS i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danych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 w celu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zaprojektowania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wdrożenia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internetowej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jako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rozwiązania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97B3E-71D6-45ED-B50C-3C93B942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961717"/>
            <a:ext cx="3497911" cy="1708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E2AB-D117-4155-A736-51D46B9CF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89" y="5226262"/>
            <a:ext cx="4269755" cy="1511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DC457-5AE4-4681-8F94-5BB42BA5E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8" y="3887821"/>
            <a:ext cx="4401635" cy="2422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Szczegóły</a:t>
            </a:r>
            <a:r>
              <a:rPr lang="en-GB" dirty="0"/>
              <a:t> </a:t>
            </a:r>
            <a:r>
              <a:rPr lang="en-GB" dirty="0" err="1"/>
              <a:t>projektu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7605892" cy="1896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potrzeby tego projektu stworzyłyśmy dane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analizę filmów przy użyciu następując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ego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oprogramowania:</a:t>
            </a:r>
            <a:endParaRPr lang="en-GB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3.6.2.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 3.1.7 framework.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PythonAnywhere.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B1803-D567-4931-A035-A21CEEF7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92" y="996482"/>
            <a:ext cx="2044521" cy="1602593"/>
          </a:xfrm>
          <a:prstGeom prst="rect">
            <a:avLst/>
          </a:prstGeo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8AA0DDA-D038-4182-BA4A-B73292C9B228}"/>
              </a:ext>
            </a:extLst>
          </p:cNvPr>
          <p:cNvSpPr txBox="1">
            <a:spLocks/>
          </p:cNvSpPr>
          <p:nvPr/>
        </p:nvSpPr>
        <p:spPr>
          <a:xfrm>
            <a:off x="520700" y="4941792"/>
            <a:ext cx="5860644" cy="17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dirty="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Biblioteki</a:t>
            </a:r>
            <a:r>
              <a:rPr lang="en-GB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Python, Java and CSS: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Requests.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Pandas.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NumPy. 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SQLite3.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68CE0-ACA7-4ABE-AC72-3F0E5814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" y="3598088"/>
            <a:ext cx="8868023" cy="118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9DA07-FE6A-4E76-BF37-B9C52A683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0448" y="4828165"/>
            <a:ext cx="2780665" cy="19329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Trudności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Pobieranie danych z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OMDb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API.</a:t>
            </a: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Tworzenie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głównej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ramki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danych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pl-PL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FFB07-D8B5-412F-BF07-5D06EF67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48" y="2500751"/>
            <a:ext cx="7620000" cy="2847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356B9B-D36A-4110-B3BC-E074E549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921022"/>
            <a:ext cx="9650414" cy="3897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Strona</a:t>
            </a:r>
            <a:r>
              <a:rPr lang="en-GB" dirty="0"/>
              <a:t> </a:t>
            </a:r>
            <a:r>
              <a:rPr lang="en-GB" dirty="0" err="1"/>
              <a:t>internetowa</a:t>
            </a:r>
            <a:r>
              <a:rPr lang="en-GB" dirty="0"/>
              <a:t> i </a:t>
            </a:r>
            <a:r>
              <a:rPr lang="en-GB" dirty="0" err="1"/>
              <a:t>funkcjonalność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733268"/>
            <a:ext cx="9650413" cy="542606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Aby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zobaczyć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przetestować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funkcjonalność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movies2021.pythonanywhere.com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stworzono zakładki, umożliwiające użytkownikom przeglądanie wielu paneli informacji w jednym oknie.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(O)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Informacje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projekcie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autorkach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projektu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Zobacz do 100 najpopularniejszych tytułów, ich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plakaty filmowe 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krótki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(Filmy) 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 danych w postaci </a:t>
            </a:r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sortowalnej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tabeli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Diagrams.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Wykresy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Graficzne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przedstawienie danych na podstawie wybranych atrybutów.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Użycie „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Randomiser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pozwala na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losowy wybór </a:t>
            </a:r>
            <a:endParaRPr lang="en-GB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filmów.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Każdy problem dotyczący tej strony może 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zostać poruszony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poprzez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stronę kontaktową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0BB7-C8A2-48A1-935B-26C8CD7F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06" y="1218081"/>
            <a:ext cx="3000923" cy="814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3B262-DC31-4CE5-8288-9017E3D5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03" y="5849186"/>
            <a:ext cx="734375" cy="867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E6FC1-A6EF-450A-97A1-5BEB4C47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646" y="5589130"/>
            <a:ext cx="926293" cy="1115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95ED4D-87C5-4765-8F86-CFB3BB843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758" y="5384756"/>
            <a:ext cx="1590355" cy="1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Podsumowanie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14AD-E86D-4FC2-9C82-EA3D2A7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96" y="4661154"/>
            <a:ext cx="1883117" cy="1969366"/>
          </a:xfrm>
          <a:prstGeom prst="rect">
            <a:avLst/>
          </a:prstGeom>
        </p:spPr>
      </p:pic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1AA26667-4B1C-4C5E-8D84-AF6A6D9F57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700" y="1538288"/>
            <a:ext cx="9650413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Uważamy, że naszą stronę internetową można traktować jako dobry przykład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poznan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wdrożon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rozwiązań techniczn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umiejętności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pozyskiwania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dodatkow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wiedz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rzedstawi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jej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przy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tworzeniu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strony internetowej.</a:t>
            </a:r>
          </a:p>
          <a:p>
            <a:pPr marL="0" indent="0">
              <a:spcBef>
                <a:spcPts val="0"/>
              </a:spcBef>
            </a:pPr>
            <a:endParaRPr lang="pl-PL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Dobrze zaprojektowana strona internetowa może pomóc w i nakierowaniu użytkowników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skorzystania z zawartych w niej informacji oraz budowaniu zaufania do przedstawionych danych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Uważamy, że strona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3"/>
              </a:rPr>
              <a:t>movies2021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spodoba się użytkownikom ze względu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prostotę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projektu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funkcjonalność, </a:t>
            </a:r>
          </a:p>
          <a:p>
            <a:pPr marL="0" indent="0">
              <a:spcBef>
                <a:spcPts val="0"/>
              </a:spcBef>
            </a:pP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spójność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oraz estetykę.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Pytania</a:t>
            </a:r>
            <a:r>
              <a:rPr lang="en-GB" dirty="0"/>
              <a:t> i </a:t>
            </a:r>
            <a:r>
              <a:rPr lang="en-GB" dirty="0" err="1"/>
              <a:t>odpowiedzi</a:t>
            </a:r>
            <a:endParaRPr lang="en-GB" dirty="0"/>
          </a:p>
        </p:txBody>
      </p:sp>
      <p:pic>
        <p:nvPicPr>
          <p:cNvPr id="2050" name="Picture 2" descr="Ask TON: Conducting and Condensing Q&amp;A Interviews - The Open Notebook">
            <a:extLst>
              <a:ext uri="{FF2B5EF4-FFF2-40B4-BE49-F238E27FC236}">
                <a16:creationId xmlns:a16="http://schemas.microsoft.com/office/drawing/2014/main" id="{12035789-3B75-43D4-B671-22129E68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04" y="2359810"/>
            <a:ext cx="3950004" cy="28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405</Words>
  <Application>Microsoft Office PowerPoint</Application>
  <PresentationFormat>Niestandardowy</PresentationFormat>
  <Paragraphs>66</Paragraphs>
  <Slides>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Segoe UI</vt:lpstr>
      <vt:lpstr>Office Theme</vt:lpstr>
      <vt:lpstr>Dagmara Zadrożna &amp; Dominika Sawicka</vt:lpstr>
      <vt:lpstr>Program</vt:lpstr>
      <vt:lpstr>Chwila BHP</vt:lpstr>
      <vt:lpstr>Cel projektu</vt:lpstr>
      <vt:lpstr>Szczegóły projektu</vt:lpstr>
      <vt:lpstr>Kod</vt:lpstr>
      <vt:lpstr>Strona internetowa i funkcjonalność</vt:lpstr>
      <vt:lpstr>Podsumowanie</vt:lpstr>
      <vt:lpstr>Pytania i odpowiedzi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daggyz</cp:lastModifiedBy>
  <cp:revision>18</cp:revision>
  <dcterms:modified xsi:type="dcterms:W3CDTF">2021-05-17T10:25:11Z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