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7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2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90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34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29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84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706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81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713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89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193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33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00CC2-8AC6-4519-A7B1-FE6FBBBC90D4}" type="datetimeFigureOut">
              <a:rPr lang="pl-PL" smtClean="0"/>
              <a:t>2014-10-06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DC07-7D9D-4205-80AF-5D263E4F4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420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940767"/>
            <a:ext cx="6858000" cy="79652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6" name="Picture 2" descr="http://re-challenge.pl//assets/images/sliders/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21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RE-challenge - turniej inżynierii wymagań - Mozilla Firefox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2E3B4B"/>
              </a:clrFrom>
              <a:clrTo>
                <a:srgbClr val="2E3B4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t="20718" r="79864" b="69418"/>
          <a:stretch/>
        </p:blipFill>
        <p:spPr>
          <a:xfrm>
            <a:off x="2817116" y="0"/>
            <a:ext cx="1223769" cy="364185"/>
          </a:xfrm>
          <a:prstGeom prst="rect">
            <a:avLst/>
          </a:prstGeom>
        </p:spPr>
      </p:pic>
      <p:pic>
        <p:nvPicPr>
          <p:cNvPr id="6" name="Picture 5" descr="RE-challenge - turniej inżynierii wymagań - Mozilla Firefox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2E3B4B"/>
              </a:clrFrom>
              <a:clrTo>
                <a:srgbClr val="2E3B4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t="20718" r="79864" b="69418"/>
          <a:stretch/>
        </p:blipFill>
        <p:spPr>
          <a:xfrm>
            <a:off x="0" y="2185968"/>
            <a:ext cx="2388637" cy="710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3" y="2714259"/>
            <a:ext cx="6853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chemeClr val="bg1"/>
                </a:solidFill>
              </a:rPr>
              <a:t>I Ogólnopolski </a:t>
            </a:r>
          </a:p>
          <a:p>
            <a:pPr algn="ctr"/>
            <a:r>
              <a:rPr lang="pl-PL" sz="4400" b="1" dirty="0" smtClean="0">
                <a:solidFill>
                  <a:schemeClr val="bg1"/>
                </a:solidFill>
              </a:rPr>
              <a:t>Turniej Inżynierii Wymagań</a:t>
            </a:r>
          </a:p>
          <a:p>
            <a:pPr algn="ctr"/>
            <a:r>
              <a:rPr lang="pl-PL" sz="2400" dirty="0" smtClean="0">
                <a:solidFill>
                  <a:schemeClr val="bg1"/>
                </a:solidFill>
              </a:rPr>
              <a:t>Warszawa, 17-18 marca 2015</a:t>
            </a:r>
          </a:p>
          <a:p>
            <a:pPr algn="ctr"/>
            <a:endParaRPr lang="pl-PL" sz="2400" dirty="0">
              <a:solidFill>
                <a:schemeClr val="bg1"/>
              </a:solidFill>
            </a:endParaRPr>
          </a:p>
          <a:p>
            <a:pPr algn="ctr"/>
            <a:r>
              <a:rPr lang="pl-PL" sz="3600" dirty="0" smtClean="0">
                <a:solidFill>
                  <a:schemeClr val="bg1"/>
                </a:solidFill>
              </a:rPr>
              <a:t>re-challenge.pl</a:t>
            </a:r>
          </a:p>
          <a:p>
            <a:pPr algn="ctr"/>
            <a:endParaRPr lang="pl-PL" sz="24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1799" y="5273420"/>
            <a:ext cx="5354402" cy="1299926"/>
            <a:chOff x="1021141" y="6581129"/>
            <a:chExt cx="5354402" cy="1299926"/>
          </a:xfrm>
        </p:grpSpPr>
        <p:grpSp>
          <p:nvGrpSpPr>
            <p:cNvPr id="12" name="Group 11"/>
            <p:cNvGrpSpPr/>
            <p:nvPr/>
          </p:nvGrpSpPr>
          <p:grpSpPr>
            <a:xfrm>
              <a:off x="1021141" y="6581129"/>
              <a:ext cx="5354402" cy="626101"/>
              <a:chOff x="1021141" y="6581129"/>
              <a:chExt cx="5354402" cy="626101"/>
            </a:xfrm>
          </p:grpSpPr>
          <p:pic>
            <p:nvPicPr>
              <p:cNvPr id="1028" name="Picture 4" descr="http://www.mullen.com/wp-content/uploads/2014/04/fac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141" y="6581129"/>
                <a:ext cx="640440" cy="6261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661337" y="6663347"/>
                <a:ext cx="47142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sz="2400" dirty="0" smtClean="0">
                    <a:solidFill>
                      <a:schemeClr val="bg1"/>
                    </a:solidFill>
                  </a:rPr>
                  <a:t>facebook.com/</a:t>
                </a:r>
                <a:r>
                  <a:rPr lang="pl-PL" sz="2400" dirty="0" err="1" smtClean="0">
                    <a:solidFill>
                      <a:schemeClr val="bg1"/>
                    </a:solidFill>
                  </a:rPr>
                  <a:t>turniejrechallenge</a:t>
                </a:r>
                <a:endParaRPr lang="pl-PL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806367" y="7289448"/>
              <a:ext cx="3783951" cy="591607"/>
              <a:chOff x="1638734" y="8130206"/>
              <a:chExt cx="3783951" cy="5916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309076" y="8195177"/>
                <a:ext cx="31136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dirty="0" smtClean="0">
                    <a:solidFill>
                      <a:schemeClr val="bg1"/>
                    </a:solidFill>
                  </a:rPr>
                  <a:t>twitter.com/</a:t>
                </a:r>
                <a:r>
                  <a:rPr lang="pl-PL" sz="2400" dirty="0" err="1" smtClean="0">
                    <a:solidFill>
                      <a:schemeClr val="bg1"/>
                    </a:solidFill>
                  </a:rPr>
                  <a:t>rechalenge</a:t>
                </a:r>
                <a:endParaRPr lang="pl-PL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30" name="Picture 6" descr="http://imavex.vo.llnwd.net/o18/clients/ncaahoc/images/Thumbnails/twitter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8734" y="8130206"/>
                <a:ext cx="591607" cy="591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Rectangle 17"/>
          <p:cNvSpPr/>
          <p:nvPr/>
        </p:nvSpPr>
        <p:spPr>
          <a:xfrm>
            <a:off x="0" y="6802754"/>
            <a:ext cx="6858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Pięć konkursów, ciekawe nagrody, udział zespołowy lub indywidualny.</a:t>
            </a:r>
          </a:p>
          <a:p>
            <a:endParaRPr lang="pl-PL" sz="2400" dirty="0">
              <a:solidFill>
                <a:schemeClr val="bg1"/>
              </a:solidFill>
            </a:endParaRPr>
          </a:p>
          <a:p>
            <a:pPr algn="ctr"/>
            <a:r>
              <a:rPr lang="pl-PL" dirty="0" smtClean="0">
                <a:solidFill>
                  <a:schemeClr val="bg1"/>
                </a:solidFill>
              </a:rPr>
              <a:t>„Inżynieria wymagań nie tylko decyduje o powodzeniu lub niepowodzeniu projektów, ale jest też fascynującą przygodą intelektualną, emocjonalną i duchową”</a:t>
            </a:r>
          </a:p>
          <a:p>
            <a:pPr algn="ctr"/>
            <a:endParaRPr lang="pl-PL" dirty="0">
              <a:solidFill>
                <a:schemeClr val="bg1"/>
              </a:solidFill>
            </a:endParaRPr>
          </a:p>
          <a:p>
            <a:pPr algn="ctr"/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info@re-challenge.pl, 519 152 106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6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52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</cp:revision>
  <dcterms:created xsi:type="dcterms:W3CDTF">2014-10-06T09:31:05Z</dcterms:created>
  <dcterms:modified xsi:type="dcterms:W3CDTF">2014-10-06T12:27:31Z</dcterms:modified>
</cp:coreProperties>
</file>