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37EF2-9636-1946-8244-33D57713F538}" type="doc">
      <dgm:prSet loTypeId="urn:microsoft.com/office/officeart/2005/8/layout/p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0EA99D4-52B8-6345-AE84-03BCD6BE0F07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b="1" dirty="0">
              <a:solidFill>
                <a:sysClr val="windowText" lastClr="000000"/>
              </a:solidFill>
            </a:rPr>
            <a:t>Ask</a:t>
          </a:r>
        </a:p>
      </dgm:t>
    </dgm:pt>
    <dgm:pt modelId="{CC8555AF-9CE9-454A-A691-761FC6289888}" type="parTrans" cxnId="{496B671C-0AC8-1D4A-82DA-8DD2F9B961C9}">
      <dgm:prSet/>
      <dgm:spPr/>
      <dgm:t>
        <a:bodyPr/>
        <a:lstStyle/>
        <a:p>
          <a:endParaRPr lang="en-GB"/>
        </a:p>
      </dgm:t>
    </dgm:pt>
    <dgm:pt modelId="{90760738-3AC6-C041-97C1-B6DDF03696F4}" type="sibTrans" cxnId="{496B671C-0AC8-1D4A-82DA-8DD2F9B961C9}">
      <dgm:prSet/>
      <dgm:spPr/>
      <dgm:t>
        <a:bodyPr/>
        <a:lstStyle/>
        <a:p>
          <a:endParaRPr lang="en-GB"/>
        </a:p>
      </dgm:t>
    </dgm:pt>
    <dgm:pt modelId="{7640518C-1684-2D4E-8C7D-0719C52CBC26}">
      <dgm:prSet phldrT="[Text]"/>
      <dgm:spPr>
        <a:solidFill>
          <a:srgbClr val="FFC000"/>
        </a:solidFill>
      </dgm:spPr>
      <dgm:t>
        <a:bodyPr/>
        <a:lstStyle/>
        <a:p>
          <a:r>
            <a:rPr lang="en-GB" b="1" dirty="0">
              <a:solidFill>
                <a:sysClr val="windowText" lastClr="000000"/>
              </a:solidFill>
            </a:rPr>
            <a:t>Prepare</a:t>
          </a:r>
        </a:p>
      </dgm:t>
    </dgm:pt>
    <dgm:pt modelId="{B4B5DB82-7AD5-1344-9C85-A845CEB77DD7}" type="parTrans" cxnId="{0B4EF477-3788-F841-903E-13C4D1EF1B85}">
      <dgm:prSet/>
      <dgm:spPr/>
      <dgm:t>
        <a:bodyPr/>
        <a:lstStyle/>
        <a:p>
          <a:endParaRPr lang="en-GB"/>
        </a:p>
      </dgm:t>
    </dgm:pt>
    <dgm:pt modelId="{07F4998C-A655-DF4B-8BA0-85000E9D536E}" type="sibTrans" cxnId="{0B4EF477-3788-F841-903E-13C4D1EF1B85}">
      <dgm:prSet/>
      <dgm:spPr/>
      <dgm:t>
        <a:bodyPr/>
        <a:lstStyle/>
        <a:p>
          <a:endParaRPr lang="en-GB"/>
        </a:p>
      </dgm:t>
    </dgm:pt>
    <dgm:pt modelId="{890DA7D5-B9B3-554D-870A-8D0A101754F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b="1" dirty="0">
              <a:solidFill>
                <a:sysClr val="windowText" lastClr="000000"/>
              </a:solidFill>
            </a:rPr>
            <a:t>Process</a:t>
          </a:r>
        </a:p>
      </dgm:t>
    </dgm:pt>
    <dgm:pt modelId="{81006023-A3D6-3C49-B7D7-623B691F65AE}" type="parTrans" cxnId="{3B411DA2-0344-114A-BB66-8502289A76D0}">
      <dgm:prSet/>
      <dgm:spPr/>
      <dgm:t>
        <a:bodyPr/>
        <a:lstStyle/>
        <a:p>
          <a:endParaRPr lang="en-GB"/>
        </a:p>
      </dgm:t>
    </dgm:pt>
    <dgm:pt modelId="{C5DF1EC1-48A7-7D47-AE85-1B3B36C8DF9E}" type="sibTrans" cxnId="{3B411DA2-0344-114A-BB66-8502289A76D0}">
      <dgm:prSet/>
      <dgm:spPr/>
      <dgm:t>
        <a:bodyPr/>
        <a:lstStyle/>
        <a:p>
          <a:endParaRPr lang="en-GB"/>
        </a:p>
      </dgm:t>
    </dgm:pt>
    <dgm:pt modelId="{6AAB0FFC-4611-2840-907C-52661D8C14F3}">
      <dgm:prSet/>
      <dgm:spPr/>
      <dgm:t>
        <a:bodyPr/>
        <a:lstStyle/>
        <a:p>
          <a:r>
            <a:rPr lang="en-GB" b="1" dirty="0">
              <a:solidFill>
                <a:sysClr val="windowText" lastClr="000000"/>
              </a:solidFill>
            </a:rPr>
            <a:t>Analyse</a:t>
          </a:r>
        </a:p>
      </dgm:t>
    </dgm:pt>
    <dgm:pt modelId="{59B1E6AE-4F9E-C548-8617-71570830D5C7}" type="parTrans" cxnId="{3DE99B08-7E71-334A-A13E-853159427A67}">
      <dgm:prSet/>
      <dgm:spPr/>
      <dgm:t>
        <a:bodyPr/>
        <a:lstStyle/>
        <a:p>
          <a:endParaRPr lang="en-GB"/>
        </a:p>
      </dgm:t>
    </dgm:pt>
    <dgm:pt modelId="{581A4BAD-7A18-674A-9DCC-7DA5C4406A7B}" type="sibTrans" cxnId="{3DE99B08-7E71-334A-A13E-853159427A67}">
      <dgm:prSet/>
      <dgm:spPr/>
      <dgm:t>
        <a:bodyPr/>
        <a:lstStyle/>
        <a:p>
          <a:endParaRPr lang="en-GB"/>
        </a:p>
      </dgm:t>
    </dgm:pt>
    <dgm:pt modelId="{F117ACBA-9352-FF4D-AFED-F0AF88FE7FF6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b="1" dirty="0">
              <a:solidFill>
                <a:sysClr val="windowText" lastClr="000000"/>
              </a:solidFill>
            </a:rPr>
            <a:t>Share</a:t>
          </a:r>
        </a:p>
      </dgm:t>
    </dgm:pt>
    <dgm:pt modelId="{2D5CE1EA-82CF-7743-A88E-1CBF7E6EFB6C}" type="parTrans" cxnId="{4269AB7C-167B-2E4E-8E85-A48C15094028}">
      <dgm:prSet/>
      <dgm:spPr/>
      <dgm:t>
        <a:bodyPr/>
        <a:lstStyle/>
        <a:p>
          <a:endParaRPr lang="en-GB"/>
        </a:p>
      </dgm:t>
    </dgm:pt>
    <dgm:pt modelId="{332C48F6-711B-7E40-B244-52F5CEADB10A}" type="sibTrans" cxnId="{4269AB7C-167B-2E4E-8E85-A48C15094028}">
      <dgm:prSet/>
      <dgm:spPr/>
      <dgm:t>
        <a:bodyPr/>
        <a:lstStyle/>
        <a:p>
          <a:endParaRPr lang="en-GB"/>
        </a:p>
      </dgm:t>
    </dgm:pt>
    <dgm:pt modelId="{A5CA6852-C8E5-0D48-AD48-3519CBD18BB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Act</a:t>
          </a:r>
        </a:p>
      </dgm:t>
    </dgm:pt>
    <dgm:pt modelId="{81E68774-86DE-D446-9491-A5C274BF494B}" type="parTrans" cxnId="{09A7842D-B8DF-5E41-B446-546B7A588F02}">
      <dgm:prSet/>
      <dgm:spPr/>
      <dgm:t>
        <a:bodyPr/>
        <a:lstStyle/>
        <a:p>
          <a:endParaRPr lang="en-GB"/>
        </a:p>
      </dgm:t>
    </dgm:pt>
    <dgm:pt modelId="{B17B61E3-78C5-9646-8CCF-2B03E397503F}" type="sibTrans" cxnId="{09A7842D-B8DF-5E41-B446-546B7A588F02}">
      <dgm:prSet/>
      <dgm:spPr/>
      <dgm:t>
        <a:bodyPr/>
        <a:lstStyle/>
        <a:p>
          <a:endParaRPr lang="en-GB"/>
        </a:p>
      </dgm:t>
    </dgm:pt>
    <dgm:pt modelId="{E79DE524-1A8F-BA42-8AE7-6CB00EECB87D}" type="pres">
      <dgm:prSet presAssocID="{F6637EF2-9636-1946-8244-33D57713F538}" presName="Name0" presStyleCnt="0">
        <dgm:presLayoutVars>
          <dgm:dir/>
          <dgm:resizeHandles val="exact"/>
        </dgm:presLayoutVars>
      </dgm:prSet>
      <dgm:spPr/>
    </dgm:pt>
    <dgm:pt modelId="{DB7805BA-7918-C346-B07B-97CA940A639B}" type="pres">
      <dgm:prSet presAssocID="{F6637EF2-9636-1946-8244-33D57713F538}" presName="bkgdShp" presStyleLbl="alignAccFollowNode1" presStyleIdx="0" presStyleCnt="1"/>
      <dgm:spPr>
        <a:solidFill>
          <a:schemeClr val="tx1">
            <a:alpha val="90000"/>
          </a:schemeClr>
        </a:solidFill>
        <a:ln>
          <a:noFill/>
        </a:ln>
      </dgm:spPr>
    </dgm:pt>
    <dgm:pt modelId="{A866DB5C-465F-F246-BA25-A09CA4C4255A}" type="pres">
      <dgm:prSet presAssocID="{F6637EF2-9636-1946-8244-33D57713F538}" presName="linComp" presStyleCnt="0"/>
      <dgm:spPr/>
    </dgm:pt>
    <dgm:pt modelId="{4EBF6657-A627-364B-BFB7-493E8A7B5130}" type="pres">
      <dgm:prSet presAssocID="{F0EA99D4-52B8-6345-AE84-03BCD6BE0F07}" presName="compNode" presStyleCnt="0"/>
      <dgm:spPr/>
    </dgm:pt>
    <dgm:pt modelId="{6853B482-8BBD-B748-A66B-3A26B458C528}" type="pres">
      <dgm:prSet presAssocID="{F0EA99D4-52B8-6345-AE84-03BCD6BE0F07}" presName="node" presStyleLbl="node1" presStyleIdx="0" presStyleCnt="6">
        <dgm:presLayoutVars>
          <dgm:bulletEnabled val="1"/>
        </dgm:presLayoutVars>
      </dgm:prSet>
      <dgm:spPr/>
    </dgm:pt>
    <dgm:pt modelId="{AB4F7157-213A-9A41-B725-CBBF7C41BE8D}" type="pres">
      <dgm:prSet presAssocID="{F0EA99D4-52B8-6345-AE84-03BCD6BE0F07}" presName="invisiNode" presStyleLbl="node1" presStyleIdx="0" presStyleCnt="6"/>
      <dgm:spPr/>
    </dgm:pt>
    <dgm:pt modelId="{B074C02D-918C-FA42-81AB-8FFCE76D592E}" type="pres">
      <dgm:prSet presAssocID="{F0EA99D4-52B8-6345-AE84-03BCD6BE0F07}" presName="imagNode" presStyleLbl="fgImgPlace1" presStyleIdx="0" presStyleCnt="6" custLinFactNeighborX="1606" custLinFactNeighborY="732"/>
      <dgm:spPr>
        <a:blipFill rotWithShape="1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7000" r="-7000"/>
          </a:stretch>
        </a:blipFill>
      </dgm:spPr>
    </dgm:pt>
    <dgm:pt modelId="{BCB29CE9-BC10-614A-A03B-3B32C6E3027F}" type="pres">
      <dgm:prSet presAssocID="{90760738-3AC6-C041-97C1-B6DDF03696F4}" presName="sibTrans" presStyleLbl="sibTrans2D1" presStyleIdx="0" presStyleCnt="0"/>
      <dgm:spPr/>
    </dgm:pt>
    <dgm:pt modelId="{CC0F05F6-E46C-DE4F-8C21-B76B6B013448}" type="pres">
      <dgm:prSet presAssocID="{7640518C-1684-2D4E-8C7D-0719C52CBC26}" presName="compNode" presStyleCnt="0"/>
      <dgm:spPr/>
    </dgm:pt>
    <dgm:pt modelId="{BC510215-1C15-4848-94F7-640C62B69830}" type="pres">
      <dgm:prSet presAssocID="{7640518C-1684-2D4E-8C7D-0719C52CBC26}" presName="node" presStyleLbl="node1" presStyleIdx="1" presStyleCnt="6">
        <dgm:presLayoutVars>
          <dgm:bulletEnabled val="1"/>
        </dgm:presLayoutVars>
      </dgm:prSet>
      <dgm:spPr/>
    </dgm:pt>
    <dgm:pt modelId="{FA87449D-A944-1444-95A3-74647B6A2DAB}" type="pres">
      <dgm:prSet presAssocID="{7640518C-1684-2D4E-8C7D-0719C52CBC26}" presName="invisiNode" presStyleLbl="node1" presStyleIdx="1" presStyleCnt="6"/>
      <dgm:spPr/>
    </dgm:pt>
    <dgm:pt modelId="{7D1AE324-C465-F342-947C-7260113324D7}" type="pres">
      <dgm:prSet presAssocID="{7640518C-1684-2D4E-8C7D-0719C52CBC26}" presName="imagNode" presStyleLbl="fgImgPlace1" presStyleIdx="1" presStyleCnt="6"/>
      <dgm:spPr>
        <a:blipFill rotWithShape="1">
          <a:blip xmlns:r="http://schemas.openxmlformats.org/officeDocument/2006/relationships"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7000" r="-7000"/>
          </a:stretch>
        </a:blipFill>
      </dgm:spPr>
    </dgm:pt>
    <dgm:pt modelId="{9F6C7E24-EE8B-1141-9776-3E222C32CA33}" type="pres">
      <dgm:prSet presAssocID="{07F4998C-A655-DF4B-8BA0-85000E9D536E}" presName="sibTrans" presStyleLbl="sibTrans2D1" presStyleIdx="0" presStyleCnt="0"/>
      <dgm:spPr/>
    </dgm:pt>
    <dgm:pt modelId="{EA876F04-80A1-6647-BF92-B1055DE03288}" type="pres">
      <dgm:prSet presAssocID="{890DA7D5-B9B3-554D-870A-8D0A101754F1}" presName="compNode" presStyleCnt="0"/>
      <dgm:spPr/>
    </dgm:pt>
    <dgm:pt modelId="{ACF80FFC-420F-FF46-9D26-486E3CFE9CE9}" type="pres">
      <dgm:prSet presAssocID="{890DA7D5-B9B3-554D-870A-8D0A101754F1}" presName="node" presStyleLbl="node1" presStyleIdx="2" presStyleCnt="6">
        <dgm:presLayoutVars>
          <dgm:bulletEnabled val="1"/>
        </dgm:presLayoutVars>
      </dgm:prSet>
      <dgm:spPr/>
    </dgm:pt>
    <dgm:pt modelId="{66B1330C-06F7-C341-BC46-FDE07B12EB18}" type="pres">
      <dgm:prSet presAssocID="{890DA7D5-B9B3-554D-870A-8D0A101754F1}" presName="invisiNode" presStyleLbl="node1" presStyleIdx="2" presStyleCnt="6"/>
      <dgm:spPr/>
    </dgm:pt>
    <dgm:pt modelId="{4B1F9F8F-B989-6E48-AE84-432C0650526E}" type="pres">
      <dgm:prSet presAssocID="{890DA7D5-B9B3-554D-870A-8D0A101754F1}" presName="imagNode" presStyleLbl="fgImgPlace1" presStyleIdx="2" presStyleCnt="6"/>
      <dgm:spPr>
        <a:blipFill rotWithShape="1">
          <a:blip xmlns:r="http://schemas.openxmlformats.org/officeDocument/2006/relationships"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7000" r="-7000"/>
          </a:stretch>
        </a:blipFill>
      </dgm:spPr>
    </dgm:pt>
    <dgm:pt modelId="{C95F5BDF-27E6-DA47-A84C-609AE2EA4148}" type="pres">
      <dgm:prSet presAssocID="{C5DF1EC1-48A7-7D47-AE85-1B3B36C8DF9E}" presName="sibTrans" presStyleLbl="sibTrans2D1" presStyleIdx="0" presStyleCnt="0"/>
      <dgm:spPr/>
    </dgm:pt>
    <dgm:pt modelId="{EE1A2B33-AFBE-9743-B377-DA22FC5B82D1}" type="pres">
      <dgm:prSet presAssocID="{6AAB0FFC-4611-2840-907C-52661D8C14F3}" presName="compNode" presStyleCnt="0"/>
      <dgm:spPr/>
    </dgm:pt>
    <dgm:pt modelId="{A7231A0F-932C-3F45-B614-9B4F0162F9A1}" type="pres">
      <dgm:prSet presAssocID="{6AAB0FFC-4611-2840-907C-52661D8C14F3}" presName="node" presStyleLbl="node1" presStyleIdx="3" presStyleCnt="6">
        <dgm:presLayoutVars>
          <dgm:bulletEnabled val="1"/>
        </dgm:presLayoutVars>
      </dgm:prSet>
      <dgm:spPr/>
    </dgm:pt>
    <dgm:pt modelId="{05639CD5-15B8-1041-8670-65FE796BD8BD}" type="pres">
      <dgm:prSet presAssocID="{6AAB0FFC-4611-2840-907C-52661D8C14F3}" presName="invisiNode" presStyleLbl="node1" presStyleIdx="3" presStyleCnt="6"/>
      <dgm:spPr/>
    </dgm:pt>
    <dgm:pt modelId="{EA27F19A-5176-0444-BDC5-E791DD79D393}" type="pres">
      <dgm:prSet presAssocID="{6AAB0FFC-4611-2840-907C-52661D8C14F3}" presName="imagNode" presStyleLbl="fgImgPlace1" presStyleIdx="3" presStyleCnt="6"/>
      <dgm:spPr>
        <a:blipFill rotWithShape="1">
          <a:blip xmlns:r="http://schemas.openxmlformats.org/officeDocument/2006/relationships"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7000" r="-7000"/>
          </a:stretch>
        </a:blipFill>
      </dgm:spPr>
    </dgm:pt>
    <dgm:pt modelId="{07173776-CCD8-AB46-8E9A-C87BDD008B4A}" type="pres">
      <dgm:prSet presAssocID="{581A4BAD-7A18-674A-9DCC-7DA5C4406A7B}" presName="sibTrans" presStyleLbl="sibTrans2D1" presStyleIdx="0" presStyleCnt="0"/>
      <dgm:spPr/>
    </dgm:pt>
    <dgm:pt modelId="{A416AC94-DBC4-4D49-8D64-71953F8AA970}" type="pres">
      <dgm:prSet presAssocID="{F117ACBA-9352-FF4D-AFED-F0AF88FE7FF6}" presName="compNode" presStyleCnt="0"/>
      <dgm:spPr/>
    </dgm:pt>
    <dgm:pt modelId="{89D04806-0BB5-9641-B86E-6FE616885F74}" type="pres">
      <dgm:prSet presAssocID="{F117ACBA-9352-FF4D-AFED-F0AF88FE7FF6}" presName="node" presStyleLbl="node1" presStyleIdx="4" presStyleCnt="6">
        <dgm:presLayoutVars>
          <dgm:bulletEnabled val="1"/>
        </dgm:presLayoutVars>
      </dgm:prSet>
      <dgm:spPr/>
    </dgm:pt>
    <dgm:pt modelId="{2E0B156F-0200-8C45-AA2A-BB5619315EC4}" type="pres">
      <dgm:prSet presAssocID="{F117ACBA-9352-FF4D-AFED-F0AF88FE7FF6}" presName="invisiNode" presStyleLbl="node1" presStyleIdx="4" presStyleCnt="6"/>
      <dgm:spPr/>
    </dgm:pt>
    <dgm:pt modelId="{B7B4E43B-3A9A-CB4F-BFF3-EE11A9990E8E}" type="pres">
      <dgm:prSet presAssocID="{F117ACBA-9352-FF4D-AFED-F0AF88FE7FF6}" presName="imagNode" presStyleLbl="fgImgPlace1" presStyleIdx="4" presStyleCnt="6"/>
      <dgm:spPr>
        <a:blipFill rotWithShape="1">
          <a:blip xmlns:r="http://schemas.openxmlformats.org/officeDocument/2006/relationships"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7000" r="-7000"/>
          </a:stretch>
        </a:blipFill>
      </dgm:spPr>
    </dgm:pt>
    <dgm:pt modelId="{6C156F64-D534-B04E-8F1E-620B53F044E4}" type="pres">
      <dgm:prSet presAssocID="{332C48F6-711B-7E40-B244-52F5CEADB10A}" presName="sibTrans" presStyleLbl="sibTrans2D1" presStyleIdx="0" presStyleCnt="0"/>
      <dgm:spPr/>
    </dgm:pt>
    <dgm:pt modelId="{B8029151-9442-2B47-AA5E-0CAC76C986FF}" type="pres">
      <dgm:prSet presAssocID="{A5CA6852-C8E5-0D48-AD48-3519CBD18BBB}" presName="compNode" presStyleCnt="0"/>
      <dgm:spPr/>
    </dgm:pt>
    <dgm:pt modelId="{3CE4774E-13BD-7049-9E02-2C3868A73DC2}" type="pres">
      <dgm:prSet presAssocID="{A5CA6852-C8E5-0D48-AD48-3519CBD18BBB}" presName="node" presStyleLbl="node1" presStyleIdx="5" presStyleCnt="6">
        <dgm:presLayoutVars>
          <dgm:bulletEnabled val="1"/>
        </dgm:presLayoutVars>
      </dgm:prSet>
      <dgm:spPr/>
    </dgm:pt>
    <dgm:pt modelId="{5532212A-9E84-FE4B-A32D-AEACF7D17FB9}" type="pres">
      <dgm:prSet presAssocID="{A5CA6852-C8E5-0D48-AD48-3519CBD18BBB}" presName="invisiNode" presStyleLbl="node1" presStyleIdx="5" presStyleCnt="6"/>
      <dgm:spPr/>
    </dgm:pt>
    <dgm:pt modelId="{E359271F-6510-434E-BEE2-ED275A7ADAA2}" type="pres">
      <dgm:prSet presAssocID="{A5CA6852-C8E5-0D48-AD48-3519CBD18BBB}" presName="imagNode" presStyleLbl="fgImgPlace1" presStyleIdx="5" presStyleCnt="6"/>
      <dgm:spPr>
        <a:blipFill rotWithShape="1">
          <a:blip xmlns:r="http://schemas.openxmlformats.org/officeDocument/2006/relationships"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7000" r="-7000"/>
          </a:stretch>
        </a:blipFill>
      </dgm:spPr>
    </dgm:pt>
  </dgm:ptLst>
  <dgm:cxnLst>
    <dgm:cxn modelId="{3DE99B08-7E71-334A-A13E-853159427A67}" srcId="{F6637EF2-9636-1946-8244-33D57713F538}" destId="{6AAB0FFC-4611-2840-907C-52661D8C14F3}" srcOrd="3" destOrd="0" parTransId="{59B1E6AE-4F9E-C548-8617-71570830D5C7}" sibTransId="{581A4BAD-7A18-674A-9DCC-7DA5C4406A7B}"/>
    <dgm:cxn modelId="{496B671C-0AC8-1D4A-82DA-8DD2F9B961C9}" srcId="{F6637EF2-9636-1946-8244-33D57713F538}" destId="{F0EA99D4-52B8-6345-AE84-03BCD6BE0F07}" srcOrd="0" destOrd="0" parTransId="{CC8555AF-9CE9-454A-A691-761FC6289888}" sibTransId="{90760738-3AC6-C041-97C1-B6DDF03696F4}"/>
    <dgm:cxn modelId="{09A7842D-B8DF-5E41-B446-546B7A588F02}" srcId="{F6637EF2-9636-1946-8244-33D57713F538}" destId="{A5CA6852-C8E5-0D48-AD48-3519CBD18BBB}" srcOrd="5" destOrd="0" parTransId="{81E68774-86DE-D446-9491-A5C274BF494B}" sibTransId="{B17B61E3-78C5-9646-8CCF-2B03E397503F}"/>
    <dgm:cxn modelId="{BD5EAA55-F08C-F747-B59A-800B4574EB26}" type="presOf" srcId="{890DA7D5-B9B3-554D-870A-8D0A101754F1}" destId="{ACF80FFC-420F-FF46-9D26-486E3CFE9CE9}" srcOrd="0" destOrd="0" presId="urn:microsoft.com/office/officeart/2005/8/layout/pList2"/>
    <dgm:cxn modelId="{66FBD65B-6CD8-3C4E-BB51-3CA3D903FD19}" type="presOf" srcId="{07F4998C-A655-DF4B-8BA0-85000E9D536E}" destId="{9F6C7E24-EE8B-1141-9776-3E222C32CA33}" srcOrd="0" destOrd="0" presId="urn:microsoft.com/office/officeart/2005/8/layout/pList2"/>
    <dgm:cxn modelId="{744B3764-4711-F444-97B4-E86BE5DF2C27}" type="presOf" srcId="{7640518C-1684-2D4E-8C7D-0719C52CBC26}" destId="{BC510215-1C15-4848-94F7-640C62B69830}" srcOrd="0" destOrd="0" presId="urn:microsoft.com/office/officeart/2005/8/layout/pList2"/>
    <dgm:cxn modelId="{7DD2556A-FDD3-C447-B5DB-203D26C85A9F}" type="presOf" srcId="{A5CA6852-C8E5-0D48-AD48-3519CBD18BBB}" destId="{3CE4774E-13BD-7049-9E02-2C3868A73DC2}" srcOrd="0" destOrd="0" presId="urn:microsoft.com/office/officeart/2005/8/layout/pList2"/>
    <dgm:cxn modelId="{B1EAF76D-F30D-004A-9784-53D48465575C}" type="presOf" srcId="{6AAB0FFC-4611-2840-907C-52661D8C14F3}" destId="{A7231A0F-932C-3F45-B614-9B4F0162F9A1}" srcOrd="0" destOrd="0" presId="urn:microsoft.com/office/officeart/2005/8/layout/pList2"/>
    <dgm:cxn modelId="{CE4D566E-49C0-A941-B199-9022CBC51375}" type="presOf" srcId="{90760738-3AC6-C041-97C1-B6DDF03696F4}" destId="{BCB29CE9-BC10-614A-A03B-3B32C6E3027F}" srcOrd="0" destOrd="0" presId="urn:microsoft.com/office/officeart/2005/8/layout/pList2"/>
    <dgm:cxn modelId="{77A4BF6E-68CD-8C4D-A4AB-6EA7FB4E90F0}" type="presOf" srcId="{F6637EF2-9636-1946-8244-33D57713F538}" destId="{E79DE524-1A8F-BA42-8AE7-6CB00EECB87D}" srcOrd="0" destOrd="0" presId="urn:microsoft.com/office/officeart/2005/8/layout/pList2"/>
    <dgm:cxn modelId="{0B4EF477-3788-F841-903E-13C4D1EF1B85}" srcId="{F6637EF2-9636-1946-8244-33D57713F538}" destId="{7640518C-1684-2D4E-8C7D-0719C52CBC26}" srcOrd="1" destOrd="0" parTransId="{B4B5DB82-7AD5-1344-9C85-A845CEB77DD7}" sibTransId="{07F4998C-A655-DF4B-8BA0-85000E9D536E}"/>
    <dgm:cxn modelId="{4269AB7C-167B-2E4E-8E85-A48C15094028}" srcId="{F6637EF2-9636-1946-8244-33D57713F538}" destId="{F117ACBA-9352-FF4D-AFED-F0AF88FE7FF6}" srcOrd="4" destOrd="0" parTransId="{2D5CE1EA-82CF-7743-A88E-1CBF7E6EFB6C}" sibTransId="{332C48F6-711B-7E40-B244-52F5CEADB10A}"/>
    <dgm:cxn modelId="{1B1C329B-60BD-8B47-9356-2FACE28BB3A3}" type="presOf" srcId="{F117ACBA-9352-FF4D-AFED-F0AF88FE7FF6}" destId="{89D04806-0BB5-9641-B86E-6FE616885F74}" srcOrd="0" destOrd="0" presId="urn:microsoft.com/office/officeart/2005/8/layout/pList2"/>
    <dgm:cxn modelId="{3B411DA2-0344-114A-BB66-8502289A76D0}" srcId="{F6637EF2-9636-1946-8244-33D57713F538}" destId="{890DA7D5-B9B3-554D-870A-8D0A101754F1}" srcOrd="2" destOrd="0" parTransId="{81006023-A3D6-3C49-B7D7-623B691F65AE}" sibTransId="{C5DF1EC1-48A7-7D47-AE85-1B3B36C8DF9E}"/>
    <dgm:cxn modelId="{BFFEAAB1-735D-4045-9926-B77E225A1C8D}" type="presOf" srcId="{C5DF1EC1-48A7-7D47-AE85-1B3B36C8DF9E}" destId="{C95F5BDF-27E6-DA47-A84C-609AE2EA4148}" srcOrd="0" destOrd="0" presId="urn:microsoft.com/office/officeart/2005/8/layout/pList2"/>
    <dgm:cxn modelId="{3B4837C2-E4CC-5240-AD70-392764711276}" type="presOf" srcId="{581A4BAD-7A18-674A-9DCC-7DA5C4406A7B}" destId="{07173776-CCD8-AB46-8E9A-C87BDD008B4A}" srcOrd="0" destOrd="0" presId="urn:microsoft.com/office/officeart/2005/8/layout/pList2"/>
    <dgm:cxn modelId="{DE44DAD9-DFA3-2A44-A49C-28F14548626A}" type="presOf" srcId="{F0EA99D4-52B8-6345-AE84-03BCD6BE0F07}" destId="{6853B482-8BBD-B748-A66B-3A26B458C528}" srcOrd="0" destOrd="0" presId="urn:microsoft.com/office/officeart/2005/8/layout/pList2"/>
    <dgm:cxn modelId="{FE13FCFE-DDFA-DA4A-A487-4169E4CD01D6}" type="presOf" srcId="{332C48F6-711B-7E40-B244-52F5CEADB10A}" destId="{6C156F64-D534-B04E-8F1E-620B53F044E4}" srcOrd="0" destOrd="0" presId="urn:microsoft.com/office/officeart/2005/8/layout/pList2"/>
    <dgm:cxn modelId="{31C1E350-100C-E54E-B01E-AD2D8D36353D}" type="presParOf" srcId="{E79DE524-1A8F-BA42-8AE7-6CB00EECB87D}" destId="{DB7805BA-7918-C346-B07B-97CA940A639B}" srcOrd="0" destOrd="0" presId="urn:microsoft.com/office/officeart/2005/8/layout/pList2"/>
    <dgm:cxn modelId="{C436A35D-D61B-A445-BB30-5F3CDF739E3F}" type="presParOf" srcId="{E79DE524-1A8F-BA42-8AE7-6CB00EECB87D}" destId="{A866DB5C-465F-F246-BA25-A09CA4C4255A}" srcOrd="1" destOrd="0" presId="urn:microsoft.com/office/officeart/2005/8/layout/pList2"/>
    <dgm:cxn modelId="{554C9D85-5562-8242-912E-F4E8C32A4A4D}" type="presParOf" srcId="{A866DB5C-465F-F246-BA25-A09CA4C4255A}" destId="{4EBF6657-A627-364B-BFB7-493E8A7B5130}" srcOrd="0" destOrd="0" presId="urn:microsoft.com/office/officeart/2005/8/layout/pList2"/>
    <dgm:cxn modelId="{AF06AA04-03FB-E845-BF1F-1F54C8FE9974}" type="presParOf" srcId="{4EBF6657-A627-364B-BFB7-493E8A7B5130}" destId="{6853B482-8BBD-B748-A66B-3A26B458C528}" srcOrd="0" destOrd="0" presId="urn:microsoft.com/office/officeart/2005/8/layout/pList2"/>
    <dgm:cxn modelId="{190DE6B2-384D-9C40-A1E9-98927B5D98E8}" type="presParOf" srcId="{4EBF6657-A627-364B-BFB7-493E8A7B5130}" destId="{AB4F7157-213A-9A41-B725-CBBF7C41BE8D}" srcOrd="1" destOrd="0" presId="urn:microsoft.com/office/officeart/2005/8/layout/pList2"/>
    <dgm:cxn modelId="{988767C8-CBB5-8041-9D70-F400CE2FF775}" type="presParOf" srcId="{4EBF6657-A627-364B-BFB7-493E8A7B5130}" destId="{B074C02D-918C-FA42-81AB-8FFCE76D592E}" srcOrd="2" destOrd="0" presId="urn:microsoft.com/office/officeart/2005/8/layout/pList2"/>
    <dgm:cxn modelId="{F0B7F60C-5D68-AF49-AC02-69DA1F4E2867}" type="presParOf" srcId="{A866DB5C-465F-F246-BA25-A09CA4C4255A}" destId="{BCB29CE9-BC10-614A-A03B-3B32C6E3027F}" srcOrd="1" destOrd="0" presId="urn:microsoft.com/office/officeart/2005/8/layout/pList2"/>
    <dgm:cxn modelId="{B9F2A829-B3BA-B944-BD11-DC0079AF93F9}" type="presParOf" srcId="{A866DB5C-465F-F246-BA25-A09CA4C4255A}" destId="{CC0F05F6-E46C-DE4F-8C21-B76B6B013448}" srcOrd="2" destOrd="0" presId="urn:microsoft.com/office/officeart/2005/8/layout/pList2"/>
    <dgm:cxn modelId="{EED788B7-D449-7345-A467-D836F3A9EC17}" type="presParOf" srcId="{CC0F05F6-E46C-DE4F-8C21-B76B6B013448}" destId="{BC510215-1C15-4848-94F7-640C62B69830}" srcOrd="0" destOrd="0" presId="urn:microsoft.com/office/officeart/2005/8/layout/pList2"/>
    <dgm:cxn modelId="{726BF575-EAD4-8A4A-A311-4C1DAD4E7BDB}" type="presParOf" srcId="{CC0F05F6-E46C-DE4F-8C21-B76B6B013448}" destId="{FA87449D-A944-1444-95A3-74647B6A2DAB}" srcOrd="1" destOrd="0" presId="urn:microsoft.com/office/officeart/2005/8/layout/pList2"/>
    <dgm:cxn modelId="{244EF1D3-830E-F141-A1C2-5D98DB844CBB}" type="presParOf" srcId="{CC0F05F6-E46C-DE4F-8C21-B76B6B013448}" destId="{7D1AE324-C465-F342-947C-7260113324D7}" srcOrd="2" destOrd="0" presId="urn:microsoft.com/office/officeart/2005/8/layout/pList2"/>
    <dgm:cxn modelId="{51DD06F6-66AF-9241-A0D9-760A0EAA582B}" type="presParOf" srcId="{A866DB5C-465F-F246-BA25-A09CA4C4255A}" destId="{9F6C7E24-EE8B-1141-9776-3E222C32CA33}" srcOrd="3" destOrd="0" presId="urn:microsoft.com/office/officeart/2005/8/layout/pList2"/>
    <dgm:cxn modelId="{2BB05319-54FB-544C-9157-3B76B1B89796}" type="presParOf" srcId="{A866DB5C-465F-F246-BA25-A09CA4C4255A}" destId="{EA876F04-80A1-6647-BF92-B1055DE03288}" srcOrd="4" destOrd="0" presId="urn:microsoft.com/office/officeart/2005/8/layout/pList2"/>
    <dgm:cxn modelId="{75BEC5EA-0B24-004A-A5AF-65BC1BA411F2}" type="presParOf" srcId="{EA876F04-80A1-6647-BF92-B1055DE03288}" destId="{ACF80FFC-420F-FF46-9D26-486E3CFE9CE9}" srcOrd="0" destOrd="0" presId="urn:microsoft.com/office/officeart/2005/8/layout/pList2"/>
    <dgm:cxn modelId="{FABCF3C8-20FA-7C49-A5D4-5626561B6805}" type="presParOf" srcId="{EA876F04-80A1-6647-BF92-B1055DE03288}" destId="{66B1330C-06F7-C341-BC46-FDE07B12EB18}" srcOrd="1" destOrd="0" presId="urn:microsoft.com/office/officeart/2005/8/layout/pList2"/>
    <dgm:cxn modelId="{AC2ABA6B-FF1A-3046-B159-BFB523C62720}" type="presParOf" srcId="{EA876F04-80A1-6647-BF92-B1055DE03288}" destId="{4B1F9F8F-B989-6E48-AE84-432C0650526E}" srcOrd="2" destOrd="0" presId="urn:microsoft.com/office/officeart/2005/8/layout/pList2"/>
    <dgm:cxn modelId="{A47D9268-12AE-0343-9D13-3DC730BE3DC9}" type="presParOf" srcId="{A866DB5C-465F-F246-BA25-A09CA4C4255A}" destId="{C95F5BDF-27E6-DA47-A84C-609AE2EA4148}" srcOrd="5" destOrd="0" presId="urn:microsoft.com/office/officeart/2005/8/layout/pList2"/>
    <dgm:cxn modelId="{CD2E7693-F619-6A49-A6EA-A76A43918CBD}" type="presParOf" srcId="{A866DB5C-465F-F246-BA25-A09CA4C4255A}" destId="{EE1A2B33-AFBE-9743-B377-DA22FC5B82D1}" srcOrd="6" destOrd="0" presId="urn:microsoft.com/office/officeart/2005/8/layout/pList2"/>
    <dgm:cxn modelId="{4877E19C-FBF3-A949-BC51-6B6401E8A267}" type="presParOf" srcId="{EE1A2B33-AFBE-9743-B377-DA22FC5B82D1}" destId="{A7231A0F-932C-3F45-B614-9B4F0162F9A1}" srcOrd="0" destOrd="0" presId="urn:microsoft.com/office/officeart/2005/8/layout/pList2"/>
    <dgm:cxn modelId="{26003EE4-442D-8045-93B3-9021480D0289}" type="presParOf" srcId="{EE1A2B33-AFBE-9743-B377-DA22FC5B82D1}" destId="{05639CD5-15B8-1041-8670-65FE796BD8BD}" srcOrd="1" destOrd="0" presId="urn:microsoft.com/office/officeart/2005/8/layout/pList2"/>
    <dgm:cxn modelId="{CD8F3476-26CC-6A41-91FA-A6F7BF61D4B2}" type="presParOf" srcId="{EE1A2B33-AFBE-9743-B377-DA22FC5B82D1}" destId="{EA27F19A-5176-0444-BDC5-E791DD79D393}" srcOrd="2" destOrd="0" presId="urn:microsoft.com/office/officeart/2005/8/layout/pList2"/>
    <dgm:cxn modelId="{9A2EE583-077C-2640-9201-E5239D5382C5}" type="presParOf" srcId="{A866DB5C-465F-F246-BA25-A09CA4C4255A}" destId="{07173776-CCD8-AB46-8E9A-C87BDD008B4A}" srcOrd="7" destOrd="0" presId="urn:microsoft.com/office/officeart/2005/8/layout/pList2"/>
    <dgm:cxn modelId="{F54062B8-F5F7-114B-8BF7-611B3055951A}" type="presParOf" srcId="{A866DB5C-465F-F246-BA25-A09CA4C4255A}" destId="{A416AC94-DBC4-4D49-8D64-71953F8AA970}" srcOrd="8" destOrd="0" presId="urn:microsoft.com/office/officeart/2005/8/layout/pList2"/>
    <dgm:cxn modelId="{BD851326-0D23-7842-AB98-921F904AB402}" type="presParOf" srcId="{A416AC94-DBC4-4D49-8D64-71953F8AA970}" destId="{89D04806-0BB5-9641-B86E-6FE616885F74}" srcOrd="0" destOrd="0" presId="urn:microsoft.com/office/officeart/2005/8/layout/pList2"/>
    <dgm:cxn modelId="{F989A0E9-02D9-E747-A1D6-05EBC3E10A0C}" type="presParOf" srcId="{A416AC94-DBC4-4D49-8D64-71953F8AA970}" destId="{2E0B156F-0200-8C45-AA2A-BB5619315EC4}" srcOrd="1" destOrd="0" presId="urn:microsoft.com/office/officeart/2005/8/layout/pList2"/>
    <dgm:cxn modelId="{7A5260FA-4E8E-A148-A14E-322DC14A0A64}" type="presParOf" srcId="{A416AC94-DBC4-4D49-8D64-71953F8AA970}" destId="{B7B4E43B-3A9A-CB4F-BFF3-EE11A9990E8E}" srcOrd="2" destOrd="0" presId="urn:microsoft.com/office/officeart/2005/8/layout/pList2"/>
    <dgm:cxn modelId="{1AE4A2D1-6222-A64B-B99C-1F81FB2F7AFC}" type="presParOf" srcId="{A866DB5C-465F-F246-BA25-A09CA4C4255A}" destId="{6C156F64-D534-B04E-8F1E-620B53F044E4}" srcOrd="9" destOrd="0" presId="urn:microsoft.com/office/officeart/2005/8/layout/pList2"/>
    <dgm:cxn modelId="{020F0492-29BC-464B-BDA5-082A9BA894B5}" type="presParOf" srcId="{A866DB5C-465F-F246-BA25-A09CA4C4255A}" destId="{B8029151-9442-2B47-AA5E-0CAC76C986FF}" srcOrd="10" destOrd="0" presId="urn:microsoft.com/office/officeart/2005/8/layout/pList2"/>
    <dgm:cxn modelId="{E1D488FD-9A04-B742-AFA4-1F92BC2BDEA1}" type="presParOf" srcId="{B8029151-9442-2B47-AA5E-0CAC76C986FF}" destId="{3CE4774E-13BD-7049-9E02-2C3868A73DC2}" srcOrd="0" destOrd="0" presId="urn:microsoft.com/office/officeart/2005/8/layout/pList2"/>
    <dgm:cxn modelId="{BA70E1CC-9217-5C4B-B948-036B3E1DF556}" type="presParOf" srcId="{B8029151-9442-2B47-AA5E-0CAC76C986FF}" destId="{5532212A-9E84-FE4B-A32D-AEACF7D17FB9}" srcOrd="1" destOrd="0" presId="urn:microsoft.com/office/officeart/2005/8/layout/pList2"/>
    <dgm:cxn modelId="{CE99C478-A56D-0F40-9148-8664782B12BB}" type="presParOf" srcId="{B8029151-9442-2B47-AA5E-0CAC76C986FF}" destId="{E359271F-6510-434E-BEE2-ED275A7ADAA2}" srcOrd="2" destOrd="0" presId="urn:microsoft.com/office/officeart/2005/8/layout/p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805BA-7918-C346-B07B-97CA940A639B}">
      <dsp:nvSpPr>
        <dsp:cNvPr id="0" name=""/>
        <dsp:cNvSpPr/>
      </dsp:nvSpPr>
      <dsp:spPr>
        <a:xfrm>
          <a:off x="0" y="0"/>
          <a:ext cx="12192000" cy="2722531"/>
        </a:xfrm>
        <a:prstGeom prst="roundRect">
          <a:avLst>
            <a:gd name="adj" fmla="val 10000"/>
          </a:avLst>
        </a:prstGeom>
        <a:solidFill>
          <a:schemeClr val="tx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4C02D-918C-FA42-81AB-8FFCE76D592E}">
      <dsp:nvSpPr>
        <dsp:cNvPr id="0" name=""/>
        <dsp:cNvSpPr/>
      </dsp:nvSpPr>
      <dsp:spPr>
        <a:xfrm>
          <a:off x="395468" y="377618"/>
          <a:ext cx="1762720" cy="199652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3B482-8BBD-B748-A66B-3A26B458C528}">
      <dsp:nvSpPr>
        <dsp:cNvPr id="0" name=""/>
        <dsp:cNvSpPr/>
      </dsp:nvSpPr>
      <dsp:spPr>
        <a:xfrm rot="10800000">
          <a:off x="367158" y="2722531"/>
          <a:ext cx="1762720" cy="3327539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 dirty="0">
              <a:solidFill>
                <a:sysClr val="windowText" lastClr="000000"/>
              </a:solidFill>
            </a:rPr>
            <a:t>Ask</a:t>
          </a:r>
        </a:p>
      </dsp:txBody>
      <dsp:txXfrm rot="10800000">
        <a:off x="421368" y="2722531"/>
        <a:ext cx="1654300" cy="3273329"/>
      </dsp:txXfrm>
    </dsp:sp>
    <dsp:sp modelId="{7D1AE324-C465-F342-947C-7260113324D7}">
      <dsp:nvSpPr>
        <dsp:cNvPr id="0" name=""/>
        <dsp:cNvSpPr/>
      </dsp:nvSpPr>
      <dsp:spPr>
        <a:xfrm>
          <a:off x="2306151" y="363004"/>
          <a:ext cx="1762720" cy="199652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10215-1C15-4848-94F7-640C62B69830}">
      <dsp:nvSpPr>
        <dsp:cNvPr id="0" name=""/>
        <dsp:cNvSpPr/>
      </dsp:nvSpPr>
      <dsp:spPr>
        <a:xfrm rot="10800000">
          <a:off x="2306151" y="2722531"/>
          <a:ext cx="1762720" cy="3327539"/>
        </a:xfrm>
        <a:prstGeom prst="round2SameRect">
          <a:avLst>
            <a:gd name="adj1" fmla="val 10500"/>
            <a:gd name="adj2" fmla="val 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 dirty="0">
              <a:solidFill>
                <a:sysClr val="windowText" lastClr="000000"/>
              </a:solidFill>
            </a:rPr>
            <a:t>Prepare</a:t>
          </a:r>
        </a:p>
      </dsp:txBody>
      <dsp:txXfrm rot="10800000">
        <a:off x="2360361" y="2722531"/>
        <a:ext cx="1654300" cy="3273329"/>
      </dsp:txXfrm>
    </dsp:sp>
    <dsp:sp modelId="{4B1F9F8F-B989-6E48-AE84-432C0650526E}">
      <dsp:nvSpPr>
        <dsp:cNvPr id="0" name=""/>
        <dsp:cNvSpPr/>
      </dsp:nvSpPr>
      <dsp:spPr>
        <a:xfrm>
          <a:off x="4245143" y="363004"/>
          <a:ext cx="1762720" cy="199652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80FFC-420F-FF46-9D26-486E3CFE9CE9}">
      <dsp:nvSpPr>
        <dsp:cNvPr id="0" name=""/>
        <dsp:cNvSpPr/>
      </dsp:nvSpPr>
      <dsp:spPr>
        <a:xfrm rot="10800000">
          <a:off x="4245143" y="2722531"/>
          <a:ext cx="1762720" cy="3327539"/>
        </a:xfrm>
        <a:prstGeom prst="round2SameRect">
          <a:avLst>
            <a:gd name="adj1" fmla="val 10500"/>
            <a:gd name="adj2" fmla="val 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 dirty="0">
              <a:solidFill>
                <a:sysClr val="windowText" lastClr="000000"/>
              </a:solidFill>
            </a:rPr>
            <a:t>Process</a:t>
          </a:r>
        </a:p>
      </dsp:txBody>
      <dsp:txXfrm rot="10800000">
        <a:off x="4299353" y="2722531"/>
        <a:ext cx="1654300" cy="3273329"/>
      </dsp:txXfrm>
    </dsp:sp>
    <dsp:sp modelId="{EA27F19A-5176-0444-BDC5-E791DD79D393}">
      <dsp:nvSpPr>
        <dsp:cNvPr id="0" name=""/>
        <dsp:cNvSpPr/>
      </dsp:nvSpPr>
      <dsp:spPr>
        <a:xfrm>
          <a:off x="6184136" y="363004"/>
          <a:ext cx="1762720" cy="199652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31A0F-932C-3F45-B614-9B4F0162F9A1}">
      <dsp:nvSpPr>
        <dsp:cNvPr id="0" name=""/>
        <dsp:cNvSpPr/>
      </dsp:nvSpPr>
      <dsp:spPr>
        <a:xfrm rot="10800000">
          <a:off x="6184136" y="2722531"/>
          <a:ext cx="1762720" cy="332753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 dirty="0">
              <a:solidFill>
                <a:sysClr val="windowText" lastClr="000000"/>
              </a:solidFill>
            </a:rPr>
            <a:t>Analyse</a:t>
          </a:r>
        </a:p>
      </dsp:txBody>
      <dsp:txXfrm rot="10800000">
        <a:off x="6238346" y="2722531"/>
        <a:ext cx="1654300" cy="3273329"/>
      </dsp:txXfrm>
    </dsp:sp>
    <dsp:sp modelId="{B7B4E43B-3A9A-CB4F-BFF3-EE11A9990E8E}">
      <dsp:nvSpPr>
        <dsp:cNvPr id="0" name=""/>
        <dsp:cNvSpPr/>
      </dsp:nvSpPr>
      <dsp:spPr>
        <a:xfrm>
          <a:off x="8123128" y="363004"/>
          <a:ext cx="1762720" cy="199652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04806-0BB5-9641-B86E-6FE616885F74}">
      <dsp:nvSpPr>
        <dsp:cNvPr id="0" name=""/>
        <dsp:cNvSpPr/>
      </dsp:nvSpPr>
      <dsp:spPr>
        <a:xfrm rot="10800000">
          <a:off x="8123128" y="2722531"/>
          <a:ext cx="1762720" cy="3327539"/>
        </a:xfrm>
        <a:prstGeom prst="round2SameRect">
          <a:avLst>
            <a:gd name="adj1" fmla="val 10500"/>
            <a:gd name="adj2" fmla="val 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 dirty="0">
              <a:solidFill>
                <a:sysClr val="windowText" lastClr="000000"/>
              </a:solidFill>
            </a:rPr>
            <a:t>Share</a:t>
          </a:r>
        </a:p>
      </dsp:txBody>
      <dsp:txXfrm rot="10800000">
        <a:off x="8177338" y="2722531"/>
        <a:ext cx="1654300" cy="3273329"/>
      </dsp:txXfrm>
    </dsp:sp>
    <dsp:sp modelId="{E359271F-6510-434E-BEE2-ED275A7ADAA2}">
      <dsp:nvSpPr>
        <dsp:cNvPr id="0" name=""/>
        <dsp:cNvSpPr/>
      </dsp:nvSpPr>
      <dsp:spPr>
        <a:xfrm>
          <a:off x="10062120" y="363004"/>
          <a:ext cx="1762720" cy="199652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4774E-13BD-7049-9E02-2C3868A73DC2}">
      <dsp:nvSpPr>
        <dsp:cNvPr id="0" name=""/>
        <dsp:cNvSpPr/>
      </dsp:nvSpPr>
      <dsp:spPr>
        <a:xfrm rot="10800000">
          <a:off x="10062120" y="2722531"/>
          <a:ext cx="1762720" cy="3327539"/>
        </a:xfrm>
        <a:prstGeom prst="round2SameRect">
          <a:avLst>
            <a:gd name="adj1" fmla="val 10500"/>
            <a:gd name="adj2" fmla="val 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 dirty="0">
              <a:solidFill>
                <a:schemeClr val="tx1"/>
              </a:solidFill>
            </a:rPr>
            <a:t>Act</a:t>
          </a:r>
        </a:p>
      </dsp:txBody>
      <dsp:txXfrm rot="10800000">
        <a:off x="10116330" y="2722531"/>
        <a:ext cx="1654300" cy="3273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8D09-C5B8-AB41-A211-FC31BCEB6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5338-C6B1-864F-93E3-BC780F7CC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1F41B-0C19-AD44-9814-A5096FEC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B4D0-962A-C94E-AB04-53CE7372D003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BEE79-F5D3-E348-A5DB-026B1867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0C86-7F8F-9640-B6B1-DC8720FD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D5D1-7DCD-044C-8C11-24642DF2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7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6E87-3528-D14F-8042-C05C61BF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F12B2-D103-6F42-B742-E5A3798CA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BA9EC-AAAF-1140-A333-D509A901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B4D0-962A-C94E-AB04-53CE7372D003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642E-E5F3-BA46-BA2E-F288B6D4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FAE6B-7EBD-9C49-A4D4-35512073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D5D1-7DCD-044C-8C11-24642DF2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7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E7F16-7F7F-C640-825D-1C53466CB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10E98-19CE-5246-9899-B5B23396B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734CD-C798-FC4F-8CC5-9C6FCC24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B4D0-962A-C94E-AB04-53CE7372D003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DB691-DF85-EA41-9796-61718292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711A-0BBC-E447-AE35-7619396B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D5D1-7DCD-044C-8C11-24642DF2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2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1881-86AE-A64F-B2BD-69501E93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41CD-2118-AC4C-AB87-8BC259B3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90DE2-D488-3A40-9BA5-9B568300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B4D0-962A-C94E-AB04-53CE7372D003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21CCF-4B73-F947-A5BE-B6B986C5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F4DC6-494C-844D-89E7-EF72C21E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D5D1-7DCD-044C-8C11-24642DF2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4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7A46-B95C-8F42-A3A7-878D6AB7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E1414-2CA5-BF43-AB79-FFFEF7E55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5CB44-D3A9-144A-9C51-1C770AE4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B4D0-962A-C94E-AB04-53CE7372D003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A2036-D166-8B41-B111-B39CBE3B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91DD6-9CFC-7B49-B7A0-7CFEE6CE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D5D1-7DCD-044C-8C11-24642DF2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3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9EDE-CAFA-8A47-9DF6-B776F4F2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D938-0A64-1E4F-AED6-7100AB740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1D3F-99C5-8E48-B736-AA3F26B12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B1967-CC71-5048-AA2E-1FB0A9B2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B4D0-962A-C94E-AB04-53CE7372D003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12699-6EB8-5B47-9229-E24B2A15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BD65C-5C81-0342-A5BC-D6217D4A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D5D1-7DCD-044C-8C11-24642DF2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8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0DFB-1A7A-6D45-A0E4-9EA18875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DD998-1871-D347-91AB-98839BCE4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B1771-37FB-0843-A937-C3666D1CB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5AAB7-6CA0-3640-8060-19540AFBC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00906-CC01-1E4D-89E3-5BFF46454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449EF-2F8D-0546-9CAD-C29242E8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B4D0-962A-C94E-AB04-53CE7372D003}" type="datetimeFigureOut">
              <a:rPr lang="en-US" smtClean="0"/>
              <a:t>12/5/21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83B7E-474A-D045-8628-D0849D7F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EA414-ECD3-5F43-AA6D-B13921A6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D5D1-7DCD-044C-8C11-24642DF2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E870-51DC-864B-A3F2-8B60CCB8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C2914-4325-3141-9A0C-3134EE44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B4D0-962A-C94E-AB04-53CE7372D003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E4844-7998-ED4C-98B0-15A668A0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C5775-9E5D-7F4D-A147-E0078C43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D5D1-7DCD-044C-8C11-24642DF2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4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1E2E4-E6EB-4742-9620-7485A696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B4D0-962A-C94E-AB04-53CE7372D003}" type="datetimeFigureOut">
              <a:rPr lang="en-US" smtClean="0"/>
              <a:t>12/5/21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A54FE-1120-B84D-8849-1446C63E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19C09-1884-8A48-AB3C-984DBEF1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D5D1-7DCD-044C-8C11-24642DF2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9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DAB6-64E5-0C4E-84BF-81262FC9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2F2CA-E0B8-1C4A-8786-245AD5789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04903-FCC7-EA47-9761-E91D327EE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F92CA-6440-7F49-A39D-3EB73590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B4D0-962A-C94E-AB04-53CE7372D003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B8260-3F58-FE48-BD19-08338AE7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F44F4-5AF8-274D-89CE-D675FE37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D5D1-7DCD-044C-8C11-24642DF2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6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DE50-2696-444E-8FD4-A1B87CCB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A595CD-1AC2-EF48-BC3F-EC2E7D129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CBE73-E875-034C-8274-764F2E2CB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A008A-D490-F24E-84FD-7739BE19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B4D0-962A-C94E-AB04-53CE7372D003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BAC5-FDA1-7648-A4C2-34F82144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199F4-3CE0-C049-966D-345DBA22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D5D1-7DCD-044C-8C11-24642DF2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66CC2-5324-AC48-8F9F-88510CEB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0417-773C-544C-9A09-14F19E018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E00ED-433E-A442-A608-D67E196CD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7B4D0-962A-C94E-AB04-53CE7372D003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2622F-205A-9B46-86E5-3B9C6C18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B4BD-0D98-864A-9B1B-1355C7E3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1D5D1-7DCD-044C-8C11-24642DF2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9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3C85-7EDF-8E43-9E53-65D8194C9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597" y="2997923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My genome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F42D0-5A21-7544-A195-617E11B1A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597" y="5652772"/>
            <a:ext cx="9144000" cy="58165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Dagmar </a:t>
            </a:r>
            <a:r>
              <a:rPr lang="en-US" dirty="0" err="1">
                <a:solidFill>
                  <a:schemeClr val="bg1"/>
                </a:solidFill>
              </a:rPr>
              <a:t>Schierová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991AEA-A9A6-0643-A54E-CB231BB14318}"/>
              </a:ext>
            </a:extLst>
          </p:cNvPr>
          <p:cNvSpPr/>
          <p:nvPr/>
        </p:nvSpPr>
        <p:spPr>
          <a:xfrm>
            <a:off x="4791205" y="1362226"/>
            <a:ext cx="2523995" cy="2553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NA with solid fill">
            <a:extLst>
              <a:ext uri="{FF2B5EF4-FFF2-40B4-BE49-F238E27FC236}">
                <a16:creationId xmlns:a16="http://schemas.microsoft.com/office/drawing/2014/main" id="{6591AFA7-C54E-EC44-822D-41A93D5BC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7778" y="1993740"/>
            <a:ext cx="1296444" cy="12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7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6F98AE3-878C-544E-A7F4-0ED047AAB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9917974"/>
              </p:ext>
            </p:extLst>
          </p:nvPr>
        </p:nvGraphicFramePr>
        <p:xfrm>
          <a:off x="0" y="150313"/>
          <a:ext cx="12192000" cy="6050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B560F-DE18-4243-9D87-97769B7E0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114" y="3526971"/>
            <a:ext cx="1759311" cy="2673413"/>
          </a:xfrm>
        </p:spPr>
        <p:txBody>
          <a:bodyPr>
            <a:noAutofit/>
          </a:bodyPr>
          <a:lstStyle/>
          <a:p>
            <a:r>
              <a:rPr lang="en-GB" sz="1800" b="1" dirty="0"/>
              <a:t>Study insights whole genome sequence can give me?</a:t>
            </a:r>
          </a:p>
          <a:p>
            <a:r>
              <a:rPr lang="en-GB" sz="1800" b="1" dirty="0"/>
              <a:t>Make a list of SNPs I would like to look for.</a:t>
            </a:r>
            <a:endParaRPr lang="en-US" sz="180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2021D7F-E2EE-624E-913E-E7C79A6CA6F3}"/>
              </a:ext>
            </a:extLst>
          </p:cNvPr>
          <p:cNvSpPr txBox="1">
            <a:spLocks/>
          </p:cNvSpPr>
          <p:nvPr/>
        </p:nvSpPr>
        <p:spPr>
          <a:xfrm>
            <a:off x="8147587" y="3526971"/>
            <a:ext cx="1729932" cy="188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/>
              <a:t>What does the data tell?</a:t>
            </a:r>
          </a:p>
          <a:p>
            <a:r>
              <a:rPr lang="en-GB" sz="1800" b="1" dirty="0"/>
              <a:t>Create some attractive visualisations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1A847F0-CFED-3B41-B5E1-F1DA03D83C94}"/>
              </a:ext>
            </a:extLst>
          </p:cNvPr>
          <p:cNvSpPr txBox="1">
            <a:spLocks/>
          </p:cNvSpPr>
          <p:nvPr/>
        </p:nvSpPr>
        <p:spPr>
          <a:xfrm>
            <a:off x="4258812" y="3528789"/>
            <a:ext cx="1759311" cy="188343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Clean the sequence data</a:t>
            </a:r>
          </a:p>
          <a:p>
            <a:r>
              <a:rPr lang="en-GB" b="1" dirty="0"/>
              <a:t>Create a repository and a structure in the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AB90A13-3704-FD40-B4ED-A166D07A52E5}"/>
              </a:ext>
            </a:extLst>
          </p:cNvPr>
          <p:cNvSpPr txBox="1">
            <a:spLocks/>
          </p:cNvSpPr>
          <p:nvPr/>
        </p:nvSpPr>
        <p:spPr>
          <a:xfrm>
            <a:off x="2314481" y="3528789"/>
            <a:ext cx="1759311" cy="188343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Have my genome sequenced</a:t>
            </a:r>
          </a:p>
          <a:p>
            <a:r>
              <a:rPr lang="en-GB" b="1" dirty="0"/>
              <a:t>Download raw data</a:t>
            </a:r>
          </a:p>
          <a:p>
            <a:r>
              <a:rPr lang="en-GB" b="1" dirty="0"/>
              <a:t>Identify tools I will need for analysis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FC838D9-59A1-7D44-B0CA-85945959D45D}"/>
              </a:ext>
            </a:extLst>
          </p:cNvPr>
          <p:cNvSpPr txBox="1">
            <a:spLocks/>
          </p:cNvSpPr>
          <p:nvPr/>
        </p:nvSpPr>
        <p:spPr>
          <a:xfrm>
            <a:off x="10062575" y="3526971"/>
            <a:ext cx="1759311" cy="2673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/>
              <a:t>Shall I avoid certain drugs?</a:t>
            </a:r>
          </a:p>
          <a:p>
            <a:r>
              <a:rPr lang="en-GB" sz="1800" b="1" dirty="0"/>
              <a:t>Shall I go for regular check regarding </a:t>
            </a:r>
            <a:r>
              <a:rPr lang="en-GB" sz="1800" b="1" dirty="0" err="1"/>
              <a:t>xy</a:t>
            </a:r>
            <a:r>
              <a:rPr lang="en-GB" sz="1800" b="1" dirty="0"/>
              <a:t> feature?</a:t>
            </a:r>
          </a:p>
          <a:p>
            <a:r>
              <a:rPr lang="en-GB" sz="1800" b="1" dirty="0"/>
              <a:t>Shall I change my health habits?</a:t>
            </a:r>
          </a:p>
        </p:txBody>
      </p:sp>
    </p:spTree>
    <p:extLst>
      <p:ext uri="{BB962C8B-B14F-4D97-AF65-F5344CB8AC3E}">
        <p14:creationId xmlns:p14="http://schemas.microsoft.com/office/powerpoint/2010/main" val="408877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91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My genome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Analyze my own genome</dc:title>
  <dc:creator>Damašková Dagmar</dc:creator>
  <cp:lastModifiedBy>Damašková Dagmar</cp:lastModifiedBy>
  <cp:revision>2</cp:revision>
  <dcterms:created xsi:type="dcterms:W3CDTF">2021-12-05T16:17:34Z</dcterms:created>
  <dcterms:modified xsi:type="dcterms:W3CDTF">2021-12-05T17:21:33Z</dcterms:modified>
</cp:coreProperties>
</file>