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1232" y="184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23F2-B51D-0F47-BF0B-F73E1B1A1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8B7E-D8C3-534B-9A40-E7CA2A165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A85A9-A766-A442-A1DC-0879C66D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9405-A3AD-6748-ACA4-599ACA8745AC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040ED-EBB9-6541-9290-E02B542A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7A79B-DBF8-434A-81CB-AA4BEC02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E8BF-3BB7-5F4E-AD99-D511849BA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4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4319D-4F4F-7549-B2BD-2B23ACB5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50A24-18F6-D649-827F-24FF942FD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5155F-88A8-E041-B23C-235321D0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9405-A3AD-6748-ACA4-599ACA8745AC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AF1DB-988A-E841-9615-DBA32067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5A327-CEE1-444A-A427-ABCA4FF4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E8BF-3BB7-5F4E-AD99-D511849BA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9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C5510-7F36-D04D-91B2-09468ECF7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D05D4-0129-E847-BDD0-80A49784E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9BF8E-CC04-9E42-9D3B-9F40EC09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9405-A3AD-6748-ACA4-599ACA8745AC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0ECD5-6D0D-434C-9BCE-3C169F75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DBA3F-B5EF-5749-94C2-368D935B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E8BF-3BB7-5F4E-AD99-D511849BA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A415-E5C6-BC41-8837-E0213959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F2AA4-A5F0-6242-9497-A84371AA7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36ECF-9D3C-4D4D-A792-6B241CAF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9405-A3AD-6748-ACA4-599ACA8745AC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37325-25E8-AA4C-B076-6BBACC11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8F9D5-974A-6948-86C6-108ECA44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E8BF-3BB7-5F4E-AD99-D511849BA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7AFE-E48F-AB45-B04A-069A7C88D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6DDF1-BDD7-6C43-8F08-B9C0185A1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96C58-9813-5741-8EDE-56C9F943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9405-A3AD-6748-ACA4-599ACA8745AC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FCF1C-E2BC-7E42-A1E1-4F65A115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158C5-C62E-E847-9D50-4CB3D327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E8BF-3BB7-5F4E-AD99-D511849BA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0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AA60-7442-0A47-9950-8021D965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E0C8B-4A0E-A248-BDBE-C305BF91C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7A2BE-5EC9-344A-B479-68A8FB6E4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41B5E-C484-9949-8D7A-93BBA3D6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9405-A3AD-6748-ACA4-599ACA8745AC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E8FAE-3B4D-F044-B264-E4552C1B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C8ACE-5E45-8D4F-8686-00AB8601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E8BF-3BB7-5F4E-AD99-D511849BA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5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8F35-8A3D-0542-B1D0-F3BE2571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DF411-6157-2A44-B4D1-D4C73D341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5B86B-66E4-2949-84B0-E30B8CC6C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D4BF8-B5B8-F144-AC5A-2E78200BA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AA90E-51C6-364F-9790-1530286FA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4CC2DC-FE3D-E948-9930-6DBF93F5D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9405-A3AD-6748-ACA4-599ACA8745AC}" type="datetimeFigureOut">
              <a:rPr lang="en-US" smtClean="0"/>
              <a:t>8/6/19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55FD7-BDD2-5B42-A99B-31B006463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2C89D-060F-8D47-BBC3-615CA815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E8BF-3BB7-5F4E-AD99-D511849BA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0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3A5A-8771-8F44-9F9F-135C5DD0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368F5-E137-9F4E-A127-71681343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9405-A3AD-6748-ACA4-599ACA8745AC}" type="datetimeFigureOut">
              <a:rPr lang="en-US" smtClean="0"/>
              <a:t>8/6/19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42AFA-7AB8-1E41-9D28-08952CE9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8482D-AF77-3743-8298-1347DAD9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E8BF-3BB7-5F4E-AD99-D511849BA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3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BF8C11-0F8E-FF41-9B9E-9FFEA017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9405-A3AD-6748-ACA4-599ACA8745AC}" type="datetimeFigureOut">
              <a:rPr lang="en-US" smtClean="0"/>
              <a:t>8/6/19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C88DE-5209-2D43-AF85-9381D639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FB0A6-37B8-964D-B821-A8AB51D1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E8BF-3BB7-5F4E-AD99-D511849BA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0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B222-4586-7641-A906-4FC7DC94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3A31-17C1-D44D-B0F1-B551AD18B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96025-DE21-7143-9B5B-F312DBB5F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324EB-59BC-CE4E-A203-86D636F6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9405-A3AD-6748-ACA4-599ACA8745AC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F7797-AA6E-4547-A6E7-9085378D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28671-2E00-754B-9967-0EB103FA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E8BF-3BB7-5F4E-AD99-D511849BA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5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7A3C-8371-094C-B2A2-E9B8DB150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78BA3-D6C9-9A47-9741-DCE0E0A97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A1462-C091-804B-B031-ABFC93CE9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5D60D-4594-6449-AA34-A11ADB192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9405-A3AD-6748-ACA4-599ACA8745AC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8B202-E2AC-6C42-A8B6-B00CD7DF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46035-9262-CF45-85E0-E0E10380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E8BF-3BB7-5F4E-AD99-D511849BA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2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3C0F4E-9FED-CB47-85C6-A724500F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C2B8A-1E81-7444-A997-805974D7B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43E9E-6098-8843-974D-FAF63BAD6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29405-A3AD-6748-ACA4-599ACA8745AC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A93A7-E35F-A942-8316-58C8DB559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3EC63-2097-2243-AD72-9087D5898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3E8BF-3BB7-5F4E-AD99-D511849BA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0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3DBCCA7-70EF-6D48-A2C5-67B85BBF1CD8}"/>
              </a:ext>
            </a:extLst>
          </p:cNvPr>
          <p:cNvGrpSpPr/>
          <p:nvPr/>
        </p:nvGrpSpPr>
        <p:grpSpPr>
          <a:xfrm>
            <a:off x="0" y="456947"/>
            <a:ext cx="12192000" cy="5944106"/>
            <a:chOff x="0" y="456947"/>
            <a:chExt cx="12192000" cy="594410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2729210-B538-C543-8539-885E7BC41CB7}"/>
                </a:ext>
              </a:extLst>
            </p:cNvPr>
            <p:cNvGrpSpPr/>
            <p:nvPr/>
          </p:nvGrpSpPr>
          <p:grpSpPr>
            <a:xfrm>
              <a:off x="0" y="456947"/>
              <a:ext cx="12192000" cy="5944106"/>
              <a:chOff x="0" y="456947"/>
              <a:chExt cx="12192000" cy="594410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05AF6B4-882F-A044-937F-1E7F163B54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456947"/>
                <a:ext cx="12192000" cy="5944106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1EBEFB-2BCE-B848-B963-6939ACFE5A48}"/>
                  </a:ext>
                </a:extLst>
              </p:cNvPr>
              <p:cNvSpPr txBox="1"/>
              <p:nvPr/>
            </p:nvSpPr>
            <p:spPr>
              <a:xfrm>
                <a:off x="7270595" y="4832211"/>
                <a:ext cx="21391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2” of water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placed near detector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F76CC664-8A5D-0A4F-84B6-0E52CA8A54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68431" y="5274527"/>
                <a:ext cx="602164" cy="23417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B3A51EB-1D10-B64E-95D3-586B3397C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9432" y="4716746"/>
                <a:ext cx="5832089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4A64224-CF53-0A41-8E21-2AB95DF119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4976" y="3218765"/>
                <a:ext cx="539719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483DA14-8985-244F-B2CA-6D2EAC852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1521" y="3293217"/>
                <a:ext cx="1" cy="1357061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08B28D-EF16-5747-8FF7-A8B62861D67E}"/>
                  </a:ext>
                </a:extLst>
              </p:cNvPr>
              <p:cNvSpPr txBox="1"/>
              <p:nvPr/>
            </p:nvSpPr>
            <p:spPr>
              <a:xfrm>
                <a:off x="6802245" y="3787081"/>
                <a:ext cx="15922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24.4% increase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F661741-99B4-114D-955A-B3B96CA2DB71}"/>
                </a:ext>
              </a:extLst>
            </p:cNvPr>
            <p:cNvSpPr txBox="1"/>
            <p:nvPr/>
          </p:nvSpPr>
          <p:spPr>
            <a:xfrm>
              <a:off x="2999207" y="3971747"/>
              <a:ext cx="1997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Avg</a:t>
              </a:r>
              <a:r>
                <a:rPr lang="en-US" dirty="0">
                  <a:solidFill>
                    <a:srgbClr val="C00000"/>
                  </a:solidFill>
                </a:rPr>
                <a:t>: 33.17 n/cm</a:t>
              </a:r>
              <a:r>
                <a:rPr lang="en-US" baseline="30000" dirty="0">
                  <a:solidFill>
                    <a:srgbClr val="C00000"/>
                  </a:solidFill>
                </a:rPr>
                <a:t>2</a:t>
              </a:r>
              <a:r>
                <a:rPr lang="en-US" dirty="0">
                  <a:solidFill>
                    <a:srgbClr val="C00000"/>
                  </a:solidFill>
                </a:rPr>
                <a:t>/h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A27C196-40C2-0E4D-871B-1272C179C324}"/>
                </a:ext>
              </a:extLst>
            </p:cNvPr>
            <p:cNvSpPr txBox="1"/>
            <p:nvPr/>
          </p:nvSpPr>
          <p:spPr>
            <a:xfrm>
              <a:off x="8340182" y="2465784"/>
              <a:ext cx="1997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Avg</a:t>
              </a:r>
              <a:r>
                <a:rPr lang="en-US" dirty="0">
                  <a:solidFill>
                    <a:srgbClr val="C00000"/>
                  </a:solidFill>
                </a:rPr>
                <a:t>: 41.28 n/cm</a:t>
              </a:r>
              <a:r>
                <a:rPr lang="en-US" baseline="30000" dirty="0">
                  <a:solidFill>
                    <a:srgbClr val="C00000"/>
                  </a:solidFill>
                </a:rPr>
                <a:t>2</a:t>
              </a:r>
              <a:r>
                <a:rPr lang="en-US" dirty="0">
                  <a:solidFill>
                    <a:srgbClr val="C00000"/>
                  </a:solidFill>
                </a:rPr>
                <a:t>/h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9299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2019-08-06T08:33:49Z</dcterms:created>
  <dcterms:modified xsi:type="dcterms:W3CDTF">2019-08-06T13:45:41Z</dcterms:modified>
</cp:coreProperties>
</file>