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4" r:id="rId4"/>
    <p:sldId id="257" r:id="rId5"/>
    <p:sldId id="259" r:id="rId6"/>
    <p:sldId id="265" r:id="rId7"/>
    <p:sldId id="266" r:id="rId8"/>
    <p:sldId id="260" r:id="rId9"/>
    <p:sldId id="267" r:id="rId10"/>
    <p:sldId id="269" r:id="rId11"/>
    <p:sldId id="271" r:id="rId12"/>
    <p:sldId id="270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5" autoAdjust="0"/>
  </p:normalViewPr>
  <p:slideViewPr>
    <p:cSldViewPr>
      <p:cViewPr>
        <p:scale>
          <a:sx n="100" d="100"/>
          <a:sy n="100" d="100"/>
        </p:scale>
        <p:origin x="-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9B274-5322-4274-BB48-51FEB06F8E4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FA47B-C7A8-4F86-9D80-72AE3C0C01DA}">
      <dgm:prSet phldrT="[Text]"/>
      <dgm:spPr/>
      <dgm:t>
        <a:bodyPr/>
        <a:lstStyle/>
        <a:p>
          <a:r>
            <a:rPr lang="en-US" dirty="0" smtClean="0"/>
            <a:t>Read Frame</a:t>
          </a:r>
          <a:endParaRPr lang="en-US" dirty="0"/>
        </a:p>
      </dgm:t>
    </dgm:pt>
    <dgm:pt modelId="{2FB595F4-AFCA-4B7C-8D46-3804E2ABC066}" type="parTrans" cxnId="{5E18CCD0-B849-441F-B122-7643ADEE176D}">
      <dgm:prSet/>
      <dgm:spPr/>
      <dgm:t>
        <a:bodyPr/>
        <a:lstStyle/>
        <a:p>
          <a:endParaRPr lang="en-US"/>
        </a:p>
      </dgm:t>
    </dgm:pt>
    <dgm:pt modelId="{8A038702-BE7C-43E4-B116-00A220663A68}" type="sibTrans" cxnId="{5E18CCD0-B849-441F-B122-7643ADEE176D}">
      <dgm:prSet/>
      <dgm:spPr/>
      <dgm:t>
        <a:bodyPr/>
        <a:lstStyle/>
        <a:p>
          <a:endParaRPr lang="en-US"/>
        </a:p>
      </dgm:t>
    </dgm:pt>
    <dgm:pt modelId="{0B29E462-1F54-47B8-89CC-6A6B9DA381E9}">
      <dgm:prSet phldrT="[Text]"/>
      <dgm:spPr/>
      <dgm:t>
        <a:bodyPr/>
        <a:lstStyle/>
        <a:p>
          <a:r>
            <a:rPr lang="en-US" dirty="0" smtClean="0"/>
            <a:t>Video file</a:t>
          </a:r>
          <a:endParaRPr lang="en-US" dirty="0"/>
        </a:p>
      </dgm:t>
    </dgm:pt>
    <dgm:pt modelId="{957DF36B-C3D4-4F7D-9427-ADA1565F16A9}" type="parTrans" cxnId="{99B63535-498C-45EA-98A7-9B9202DE2A6F}">
      <dgm:prSet/>
      <dgm:spPr/>
      <dgm:t>
        <a:bodyPr/>
        <a:lstStyle/>
        <a:p>
          <a:endParaRPr lang="en-US"/>
        </a:p>
      </dgm:t>
    </dgm:pt>
    <dgm:pt modelId="{9A92F5D9-FEBF-4315-BF11-46987A0FACB5}" type="sibTrans" cxnId="{99B63535-498C-45EA-98A7-9B9202DE2A6F}">
      <dgm:prSet/>
      <dgm:spPr/>
      <dgm:t>
        <a:bodyPr/>
        <a:lstStyle/>
        <a:p>
          <a:endParaRPr lang="en-US"/>
        </a:p>
      </dgm:t>
    </dgm:pt>
    <dgm:pt modelId="{BDCC03CD-B661-4F64-9350-E6DB19D6A42F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ADA4DA52-5FB3-416A-BAA4-18E47412B7AF}" type="parTrans" cxnId="{41536994-9B8D-4382-9508-A452F62717D8}">
      <dgm:prSet/>
      <dgm:spPr/>
      <dgm:t>
        <a:bodyPr/>
        <a:lstStyle/>
        <a:p>
          <a:endParaRPr lang="en-US"/>
        </a:p>
      </dgm:t>
    </dgm:pt>
    <dgm:pt modelId="{727C9175-2AA0-4364-8419-EB4909D93619}" type="sibTrans" cxnId="{41536994-9B8D-4382-9508-A452F62717D8}">
      <dgm:prSet/>
      <dgm:spPr/>
      <dgm:t>
        <a:bodyPr/>
        <a:lstStyle/>
        <a:p>
          <a:endParaRPr lang="en-US"/>
        </a:p>
      </dgm:t>
    </dgm:pt>
    <dgm:pt modelId="{BF8B384A-F637-4713-AF12-E495A2713AEA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E3F5171D-D567-4A61-B898-9D43FAA26A5C}" type="parTrans" cxnId="{8C2E84C9-7969-4D21-98BD-CE2594F9EE33}">
      <dgm:prSet/>
      <dgm:spPr/>
      <dgm:t>
        <a:bodyPr/>
        <a:lstStyle/>
        <a:p>
          <a:endParaRPr lang="en-US"/>
        </a:p>
      </dgm:t>
    </dgm:pt>
    <dgm:pt modelId="{1D1B8EF5-6A56-4AA4-880E-9457AA75DA53}" type="sibTrans" cxnId="{8C2E84C9-7969-4D21-98BD-CE2594F9EE33}">
      <dgm:prSet/>
      <dgm:spPr/>
      <dgm:t>
        <a:bodyPr/>
        <a:lstStyle/>
        <a:p>
          <a:endParaRPr lang="en-US"/>
        </a:p>
      </dgm:t>
    </dgm:pt>
    <dgm:pt modelId="{AE98863A-70AB-4095-96B5-07BA224B7AC3}">
      <dgm:prSet phldrT="[Text]"/>
      <dgm:spPr/>
      <dgm:t>
        <a:bodyPr/>
        <a:lstStyle/>
        <a:p>
          <a:r>
            <a:rPr lang="en-US" dirty="0" smtClean="0"/>
            <a:t>Color threshold</a:t>
          </a:r>
          <a:endParaRPr lang="en-US" dirty="0"/>
        </a:p>
      </dgm:t>
    </dgm:pt>
    <dgm:pt modelId="{48C7B3E1-3A7C-4CB1-B2CB-38F5D66D53DE}" type="parTrans" cxnId="{93D9320D-875F-4FA8-B339-F17575D9B787}">
      <dgm:prSet/>
      <dgm:spPr/>
      <dgm:t>
        <a:bodyPr/>
        <a:lstStyle/>
        <a:p>
          <a:endParaRPr lang="en-US"/>
        </a:p>
      </dgm:t>
    </dgm:pt>
    <dgm:pt modelId="{C2FB094B-7266-46E1-A323-67DCBC23A761}" type="sibTrans" cxnId="{93D9320D-875F-4FA8-B339-F17575D9B787}">
      <dgm:prSet/>
      <dgm:spPr/>
      <dgm:t>
        <a:bodyPr/>
        <a:lstStyle/>
        <a:p>
          <a:endParaRPr lang="en-US"/>
        </a:p>
      </dgm:t>
    </dgm:pt>
    <dgm:pt modelId="{976BF5ED-DAAA-46E2-8945-E58BD43C908A}">
      <dgm:prSet phldrT="[Text]"/>
      <dgm:spPr/>
      <dgm:t>
        <a:bodyPr/>
        <a:lstStyle/>
        <a:p>
          <a:r>
            <a:rPr lang="en-US" dirty="0" smtClean="0"/>
            <a:t>Background model</a:t>
          </a:r>
          <a:endParaRPr lang="en-US" dirty="0"/>
        </a:p>
      </dgm:t>
    </dgm:pt>
    <dgm:pt modelId="{6B2EDB77-0D24-42A9-8F00-4F9D7854FE62}" type="parTrans" cxnId="{E1F2F598-E5DB-42D0-8A04-73E3517C155E}">
      <dgm:prSet/>
      <dgm:spPr/>
      <dgm:t>
        <a:bodyPr/>
        <a:lstStyle/>
        <a:p>
          <a:endParaRPr lang="en-US"/>
        </a:p>
      </dgm:t>
    </dgm:pt>
    <dgm:pt modelId="{4B416A14-1498-4821-9436-302B197185A8}" type="sibTrans" cxnId="{E1F2F598-E5DB-42D0-8A04-73E3517C155E}">
      <dgm:prSet/>
      <dgm:spPr/>
      <dgm:t>
        <a:bodyPr/>
        <a:lstStyle/>
        <a:p>
          <a:endParaRPr lang="en-US"/>
        </a:p>
      </dgm:t>
    </dgm:pt>
    <dgm:pt modelId="{E1A38E3D-8EB4-40FD-9E1C-AEDBED2FCD56}">
      <dgm:prSet/>
      <dgm:spPr/>
      <dgm:t>
        <a:bodyPr/>
        <a:lstStyle/>
        <a:p>
          <a:r>
            <a:rPr lang="en-US" dirty="0" smtClean="0"/>
            <a:t>Detect Ball</a:t>
          </a:r>
          <a:endParaRPr lang="en-US" dirty="0"/>
        </a:p>
      </dgm:t>
    </dgm:pt>
    <dgm:pt modelId="{DD7A82FE-2686-4EF0-9669-66F79341489E}" type="parTrans" cxnId="{74A616D9-AA83-49A7-B160-E06764E66966}">
      <dgm:prSet/>
      <dgm:spPr/>
      <dgm:t>
        <a:bodyPr/>
        <a:lstStyle/>
        <a:p>
          <a:endParaRPr lang="en-US"/>
        </a:p>
      </dgm:t>
    </dgm:pt>
    <dgm:pt modelId="{D22BBE8C-BD4A-41DC-97D7-2CFA1876AAE9}" type="sibTrans" cxnId="{74A616D9-AA83-49A7-B160-E06764E66966}">
      <dgm:prSet/>
      <dgm:spPr/>
      <dgm:t>
        <a:bodyPr/>
        <a:lstStyle/>
        <a:p>
          <a:endParaRPr lang="en-US"/>
        </a:p>
      </dgm:t>
    </dgm:pt>
    <dgm:pt modelId="{0B7B2523-5659-4306-80D9-2425B9DA1C9B}">
      <dgm:prSet/>
      <dgm:spPr/>
      <dgm:t>
        <a:bodyPr/>
        <a:lstStyle/>
        <a:p>
          <a:r>
            <a:rPr lang="en-US" dirty="0" smtClean="0"/>
            <a:t>Predict Impact</a:t>
          </a:r>
          <a:endParaRPr lang="en-US" dirty="0"/>
        </a:p>
      </dgm:t>
    </dgm:pt>
    <dgm:pt modelId="{64C066E9-BE45-4772-A96D-3C49908B6432}" type="parTrans" cxnId="{E716FC1D-A6B3-4723-BE17-30F7F0FAB58D}">
      <dgm:prSet/>
      <dgm:spPr/>
      <dgm:t>
        <a:bodyPr/>
        <a:lstStyle/>
        <a:p>
          <a:endParaRPr lang="en-US"/>
        </a:p>
      </dgm:t>
    </dgm:pt>
    <dgm:pt modelId="{426DE8CC-F07E-477F-9624-CE8C7F2F536A}" type="sibTrans" cxnId="{E716FC1D-A6B3-4723-BE17-30F7F0FAB58D}">
      <dgm:prSet/>
      <dgm:spPr/>
      <dgm:t>
        <a:bodyPr/>
        <a:lstStyle/>
        <a:p>
          <a:endParaRPr lang="en-US"/>
        </a:p>
      </dgm:t>
    </dgm:pt>
    <dgm:pt modelId="{4672C0E6-E211-4062-A3F7-B748EC11E777}">
      <dgm:prSet/>
      <dgm:spPr/>
      <dgm:t>
        <a:bodyPr/>
        <a:lstStyle/>
        <a:p>
          <a:r>
            <a:rPr lang="en-US" dirty="0" smtClean="0"/>
            <a:t>Time To Contact</a:t>
          </a:r>
          <a:endParaRPr lang="en-US" dirty="0"/>
        </a:p>
      </dgm:t>
    </dgm:pt>
    <dgm:pt modelId="{CE2884D1-7A0A-4FBE-9217-DF5F613CF976}" type="parTrans" cxnId="{250C0E89-D6C6-447A-AD68-6EC96152E67B}">
      <dgm:prSet/>
      <dgm:spPr/>
      <dgm:t>
        <a:bodyPr/>
        <a:lstStyle/>
        <a:p>
          <a:endParaRPr lang="en-US"/>
        </a:p>
      </dgm:t>
    </dgm:pt>
    <dgm:pt modelId="{18256E33-4E76-475F-9288-F04348D39767}" type="sibTrans" cxnId="{250C0E89-D6C6-447A-AD68-6EC96152E67B}">
      <dgm:prSet/>
      <dgm:spPr/>
      <dgm:t>
        <a:bodyPr/>
        <a:lstStyle/>
        <a:p>
          <a:endParaRPr lang="en-US"/>
        </a:p>
      </dgm:t>
    </dgm:pt>
    <dgm:pt modelId="{F689E798-8476-474D-A00D-62F51E96EB90}">
      <dgm:prSet/>
      <dgm:spPr/>
      <dgm:t>
        <a:bodyPr/>
        <a:lstStyle/>
        <a:p>
          <a:r>
            <a:rPr lang="en-US" dirty="0" smtClean="0"/>
            <a:t>Run Dynamic Model</a:t>
          </a:r>
          <a:endParaRPr lang="en-US" dirty="0"/>
        </a:p>
      </dgm:t>
    </dgm:pt>
    <dgm:pt modelId="{DB2BF64D-8FA5-41EA-871B-A57C532759F9}" type="parTrans" cxnId="{8ECC272A-BC01-4A73-A691-76C898E1ECDB}">
      <dgm:prSet/>
      <dgm:spPr/>
      <dgm:t>
        <a:bodyPr/>
        <a:lstStyle/>
        <a:p>
          <a:endParaRPr lang="en-US"/>
        </a:p>
      </dgm:t>
    </dgm:pt>
    <dgm:pt modelId="{991D9639-F8F4-4EBE-96C1-B13CC7AE8571}" type="sibTrans" cxnId="{8ECC272A-BC01-4A73-A691-76C898E1ECDB}">
      <dgm:prSet/>
      <dgm:spPr/>
      <dgm:t>
        <a:bodyPr/>
        <a:lstStyle/>
        <a:p>
          <a:endParaRPr lang="en-US"/>
        </a:p>
      </dgm:t>
    </dgm:pt>
    <dgm:pt modelId="{1AFF79A4-F6ED-4A4C-81A3-5230CA42300C}">
      <dgm:prSet/>
      <dgm:spPr/>
      <dgm:t>
        <a:bodyPr/>
        <a:lstStyle/>
        <a:p>
          <a:pPr>
            <a:lnSpc>
              <a:spcPct val="110000"/>
            </a:lnSpc>
          </a:pPr>
          <a:r>
            <a:rPr lang="en-US" dirty="0" smtClean="0"/>
            <a:t>Detect contours</a:t>
          </a:r>
          <a:endParaRPr lang="en-US" dirty="0"/>
        </a:p>
      </dgm:t>
    </dgm:pt>
    <dgm:pt modelId="{410FA540-A0CE-4B07-BFFF-173F54BE385D}" type="parTrans" cxnId="{CFE91EDA-A29B-46AC-A7F9-CDC1C76DC1CA}">
      <dgm:prSet/>
      <dgm:spPr/>
      <dgm:t>
        <a:bodyPr/>
        <a:lstStyle/>
        <a:p>
          <a:endParaRPr lang="en-US"/>
        </a:p>
      </dgm:t>
    </dgm:pt>
    <dgm:pt modelId="{C7DF710C-ED0C-4320-BD77-21D0325101B1}" type="sibTrans" cxnId="{CFE91EDA-A29B-46AC-A7F9-CDC1C76DC1CA}">
      <dgm:prSet/>
      <dgm:spPr/>
      <dgm:t>
        <a:bodyPr/>
        <a:lstStyle/>
        <a:p>
          <a:endParaRPr lang="en-US"/>
        </a:p>
      </dgm:t>
    </dgm:pt>
    <dgm:pt modelId="{5D7B5F67-2DE1-4B77-B844-514EE81A6E61}">
      <dgm:prSet/>
      <dgm:spPr/>
      <dgm:t>
        <a:bodyPr/>
        <a:lstStyle/>
        <a:p>
          <a:r>
            <a:rPr lang="en-US" dirty="0" smtClean="0"/>
            <a:t>Equations of motion</a:t>
          </a:r>
          <a:endParaRPr lang="en-US" dirty="0"/>
        </a:p>
      </dgm:t>
    </dgm:pt>
    <dgm:pt modelId="{B37DBE24-1D63-42A4-9D9D-595AF654C496}" type="parTrans" cxnId="{0B2425D2-A35C-4CD1-BF50-5130410F623A}">
      <dgm:prSet/>
      <dgm:spPr/>
      <dgm:t>
        <a:bodyPr/>
        <a:lstStyle/>
        <a:p>
          <a:endParaRPr lang="en-US"/>
        </a:p>
      </dgm:t>
    </dgm:pt>
    <dgm:pt modelId="{120AA583-6D2A-4DAC-BBDC-CA0AEA620467}" type="sibTrans" cxnId="{0B2425D2-A35C-4CD1-BF50-5130410F623A}">
      <dgm:prSet/>
      <dgm:spPr/>
      <dgm:t>
        <a:bodyPr/>
        <a:lstStyle/>
        <a:p>
          <a:endParaRPr lang="en-US"/>
        </a:p>
      </dgm:t>
    </dgm:pt>
    <dgm:pt modelId="{5052074A-9242-4CA3-B041-2A6E5D47C244}">
      <dgm:prSet/>
      <dgm:spPr/>
      <dgm:t>
        <a:bodyPr/>
        <a:lstStyle/>
        <a:p>
          <a:endParaRPr lang="en-US" dirty="0"/>
        </a:p>
      </dgm:t>
    </dgm:pt>
    <dgm:pt modelId="{6C08AC17-4823-4729-AE61-4123C5E35F63}" type="parTrans" cxnId="{CBE8020B-953A-4010-9D80-C3270E8C1911}">
      <dgm:prSet/>
      <dgm:spPr/>
      <dgm:t>
        <a:bodyPr/>
        <a:lstStyle/>
        <a:p>
          <a:endParaRPr lang="en-US"/>
        </a:p>
      </dgm:t>
    </dgm:pt>
    <dgm:pt modelId="{38E7135A-2764-464A-B411-770B55D219D9}" type="sibTrans" cxnId="{CBE8020B-953A-4010-9D80-C3270E8C1911}">
      <dgm:prSet/>
      <dgm:spPr/>
      <dgm:t>
        <a:bodyPr/>
        <a:lstStyle/>
        <a:p>
          <a:endParaRPr lang="en-US"/>
        </a:p>
      </dgm:t>
    </dgm:pt>
    <dgm:pt modelId="{0DC0416A-3120-42C3-9BFB-0187C95287FF}">
      <dgm:prSet/>
      <dgm:spPr/>
      <dgm:t>
        <a:bodyPr/>
        <a:lstStyle/>
        <a:p>
          <a:pPr>
            <a:lnSpc>
              <a:spcPct val="110000"/>
            </a:lnSpc>
          </a:pPr>
          <a:r>
            <a:rPr lang="en-US" dirty="0" smtClean="0"/>
            <a:t>Largest Object</a:t>
          </a:r>
          <a:endParaRPr lang="en-US" dirty="0"/>
        </a:p>
      </dgm:t>
    </dgm:pt>
    <dgm:pt modelId="{39D61FE0-A903-4CFC-9E94-B5CD912CCDCE}" type="parTrans" cxnId="{4A0F98F4-7A5F-48A6-BB51-58AD362F047C}">
      <dgm:prSet/>
      <dgm:spPr/>
      <dgm:t>
        <a:bodyPr/>
        <a:lstStyle/>
        <a:p>
          <a:endParaRPr lang="en-US"/>
        </a:p>
      </dgm:t>
    </dgm:pt>
    <dgm:pt modelId="{7A115A81-6D36-4D4C-8CE3-50BCDDF6B9C7}" type="sibTrans" cxnId="{4A0F98F4-7A5F-48A6-BB51-58AD362F047C}">
      <dgm:prSet/>
      <dgm:spPr/>
      <dgm:t>
        <a:bodyPr/>
        <a:lstStyle/>
        <a:p>
          <a:endParaRPr lang="en-US"/>
        </a:p>
      </dgm:t>
    </dgm:pt>
    <dgm:pt modelId="{C9EC296E-EF6F-4648-8CA7-A4262355B37D}">
      <dgm:prSet/>
      <dgm:spPr/>
      <dgm:t>
        <a:bodyPr/>
        <a:lstStyle/>
        <a:p>
          <a:r>
            <a:rPr lang="en-US" dirty="0" smtClean="0"/>
            <a:t>Impact Decision</a:t>
          </a:r>
          <a:endParaRPr lang="en-US" dirty="0"/>
        </a:p>
      </dgm:t>
    </dgm:pt>
    <dgm:pt modelId="{105CCB48-C443-47AD-8CBF-26F60028892E}" type="parTrans" cxnId="{5C3387B3-CBEB-4FD3-9722-D997FFAA20DD}">
      <dgm:prSet/>
      <dgm:spPr/>
      <dgm:t>
        <a:bodyPr/>
        <a:lstStyle/>
        <a:p>
          <a:endParaRPr lang="en-US"/>
        </a:p>
      </dgm:t>
    </dgm:pt>
    <dgm:pt modelId="{0D45530D-1963-440D-9AC9-8942E8F6AB80}" type="sibTrans" cxnId="{5C3387B3-CBEB-4FD3-9722-D997FFAA20DD}">
      <dgm:prSet/>
      <dgm:spPr/>
      <dgm:t>
        <a:bodyPr/>
        <a:lstStyle/>
        <a:p>
          <a:endParaRPr lang="en-US"/>
        </a:p>
      </dgm:t>
    </dgm:pt>
    <dgm:pt modelId="{4DA9CC95-B946-46F6-AD6B-BA301732EC79}">
      <dgm:prSet/>
      <dgm:spPr/>
      <dgm:t>
        <a:bodyPr/>
        <a:lstStyle/>
        <a:p>
          <a:r>
            <a:rPr lang="en-US" dirty="0" smtClean="0"/>
            <a:t>Euler Integration</a:t>
          </a:r>
          <a:endParaRPr lang="en-US" dirty="0"/>
        </a:p>
      </dgm:t>
    </dgm:pt>
    <dgm:pt modelId="{B9D5AF2C-A45F-4EAC-AF82-7093C12DFCD0}" type="parTrans" cxnId="{0B7FB7EF-96FB-4D7F-86B5-B262D67D1679}">
      <dgm:prSet/>
      <dgm:spPr/>
      <dgm:t>
        <a:bodyPr/>
        <a:lstStyle/>
        <a:p>
          <a:endParaRPr lang="en-US"/>
        </a:p>
      </dgm:t>
    </dgm:pt>
    <dgm:pt modelId="{8F09973C-7B01-47E2-AD9C-FC3E32A80EC8}" type="sibTrans" cxnId="{0B7FB7EF-96FB-4D7F-86B5-B262D67D1679}">
      <dgm:prSet/>
      <dgm:spPr/>
      <dgm:t>
        <a:bodyPr/>
        <a:lstStyle/>
        <a:p>
          <a:endParaRPr lang="en-US"/>
        </a:p>
      </dgm:t>
    </dgm:pt>
    <dgm:pt modelId="{2235B9B8-D4CF-3A47-BAD0-47B99644B3C4}">
      <dgm:prSet phldrT="[Text]"/>
      <dgm:spPr/>
      <dgm:t>
        <a:bodyPr/>
        <a:lstStyle/>
        <a:p>
          <a:r>
            <a:rPr lang="en-US" dirty="0" smtClean="0"/>
            <a:t>Camera</a:t>
          </a:r>
          <a:endParaRPr lang="en-US" dirty="0"/>
        </a:p>
      </dgm:t>
    </dgm:pt>
    <dgm:pt modelId="{D6222CE5-A0C9-B94D-8F7E-90F356A8B104}" type="parTrans" cxnId="{7778AF76-980B-1E4B-9ECE-4690A5B2E63B}">
      <dgm:prSet/>
      <dgm:spPr/>
      <dgm:t>
        <a:bodyPr/>
        <a:lstStyle/>
        <a:p>
          <a:endParaRPr lang="en-US"/>
        </a:p>
      </dgm:t>
    </dgm:pt>
    <dgm:pt modelId="{A021E69E-1ACE-344A-B43C-065867C29711}" type="sibTrans" cxnId="{7778AF76-980B-1E4B-9ECE-4690A5B2E63B}">
      <dgm:prSet/>
      <dgm:spPr/>
      <dgm:t>
        <a:bodyPr/>
        <a:lstStyle/>
        <a:p>
          <a:endParaRPr lang="en-US"/>
        </a:p>
      </dgm:t>
    </dgm:pt>
    <dgm:pt modelId="{FC7F382E-72F7-CD43-B0A6-01AA8401429F}">
      <dgm:prSet phldrT="[Text]"/>
      <dgm:spPr/>
      <dgm:t>
        <a:bodyPr/>
        <a:lstStyle/>
        <a:p>
          <a:r>
            <a:rPr lang="en-US" dirty="0" smtClean="0"/>
            <a:t>Noise reduction</a:t>
          </a:r>
          <a:endParaRPr lang="en-US" dirty="0"/>
        </a:p>
      </dgm:t>
    </dgm:pt>
    <dgm:pt modelId="{003CB668-26BF-8B48-9D5C-5A8C4DF2DF8D}" type="parTrans" cxnId="{05503351-0DB4-FA41-8E0B-43C1562B2A0E}">
      <dgm:prSet/>
      <dgm:spPr/>
      <dgm:t>
        <a:bodyPr/>
        <a:lstStyle/>
        <a:p>
          <a:endParaRPr lang="en-US"/>
        </a:p>
      </dgm:t>
    </dgm:pt>
    <dgm:pt modelId="{6DDFE2B9-2DA6-0847-BA30-623496802B82}" type="sibTrans" cxnId="{05503351-0DB4-FA41-8E0B-43C1562B2A0E}">
      <dgm:prSet/>
      <dgm:spPr/>
      <dgm:t>
        <a:bodyPr/>
        <a:lstStyle/>
        <a:p>
          <a:endParaRPr lang="en-US"/>
        </a:p>
      </dgm:t>
    </dgm:pt>
    <dgm:pt modelId="{33661A4A-0985-486C-9E35-E27B65F058B0}" type="pres">
      <dgm:prSet presAssocID="{3B79B274-5322-4274-BB48-51FEB06F8E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6A9AA8-8BC6-4714-A22E-53FBDBD5FB9A}" type="pres">
      <dgm:prSet presAssocID="{3B79B274-5322-4274-BB48-51FEB06F8E41}" presName="tSp" presStyleCnt="0"/>
      <dgm:spPr/>
    </dgm:pt>
    <dgm:pt modelId="{005EEFF2-4525-4304-91E9-F4655BEAD650}" type="pres">
      <dgm:prSet presAssocID="{3B79B274-5322-4274-BB48-51FEB06F8E41}" presName="bSp" presStyleCnt="0"/>
      <dgm:spPr/>
    </dgm:pt>
    <dgm:pt modelId="{7AECA579-0E78-41A7-AB01-6F016255C67D}" type="pres">
      <dgm:prSet presAssocID="{3B79B274-5322-4274-BB48-51FEB06F8E41}" presName="process" presStyleCnt="0"/>
      <dgm:spPr/>
    </dgm:pt>
    <dgm:pt modelId="{9FE2041F-4FD8-4099-8D8D-8891D4DECA2A}" type="pres">
      <dgm:prSet presAssocID="{0FDFA47B-C7A8-4F86-9D80-72AE3C0C01DA}" presName="composite1" presStyleCnt="0"/>
      <dgm:spPr/>
    </dgm:pt>
    <dgm:pt modelId="{B5B68ED8-A99D-4864-B909-B83F39256011}" type="pres">
      <dgm:prSet presAssocID="{0FDFA47B-C7A8-4F86-9D80-72AE3C0C01DA}" presName="dummyNode1" presStyleLbl="node1" presStyleIdx="0" presStyleCnt="5"/>
      <dgm:spPr/>
    </dgm:pt>
    <dgm:pt modelId="{DCB6748F-615C-40E1-A9C0-FCF79AB6AA1B}" type="pres">
      <dgm:prSet presAssocID="{0FDFA47B-C7A8-4F86-9D80-72AE3C0C01DA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59A9B-ACEA-44C4-816C-759A87414D5E}" type="pres">
      <dgm:prSet presAssocID="{0FDFA47B-C7A8-4F86-9D80-72AE3C0C01DA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EA144-F0BD-4692-B3E1-3D3C3AF453B7}" type="pres">
      <dgm:prSet presAssocID="{0FDFA47B-C7A8-4F86-9D80-72AE3C0C01DA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81DF5-79C4-4822-B4B5-3E0A9E6F010E}" type="pres">
      <dgm:prSet presAssocID="{0FDFA47B-C7A8-4F86-9D80-72AE3C0C01DA}" presName="connSite1" presStyleCnt="0"/>
      <dgm:spPr/>
    </dgm:pt>
    <dgm:pt modelId="{AD1697F6-D528-46D6-BBB5-B06725D14865}" type="pres">
      <dgm:prSet presAssocID="{8A038702-BE7C-43E4-B116-00A220663A68}" presName="Name9" presStyleLbl="sibTrans2D1" presStyleIdx="0" presStyleCnt="4"/>
      <dgm:spPr/>
      <dgm:t>
        <a:bodyPr/>
        <a:lstStyle/>
        <a:p>
          <a:endParaRPr lang="en-US"/>
        </a:p>
      </dgm:t>
    </dgm:pt>
    <dgm:pt modelId="{0FDB997E-B8DB-4E57-8962-210EFB988C71}" type="pres">
      <dgm:prSet presAssocID="{BF8B384A-F637-4713-AF12-E495A2713AEA}" presName="composite2" presStyleCnt="0"/>
      <dgm:spPr/>
    </dgm:pt>
    <dgm:pt modelId="{5CBAED63-76B6-4DEE-978E-3CC9AB6EB090}" type="pres">
      <dgm:prSet presAssocID="{BF8B384A-F637-4713-AF12-E495A2713AEA}" presName="dummyNode2" presStyleLbl="node1" presStyleIdx="0" presStyleCnt="5"/>
      <dgm:spPr/>
    </dgm:pt>
    <dgm:pt modelId="{B8DC57A9-713B-4E34-A5F5-04B76B8CE5AB}" type="pres">
      <dgm:prSet presAssocID="{BF8B384A-F637-4713-AF12-E495A2713AEA}" presName="childNode2" presStyleLbl="bgAcc1" presStyleIdx="1" presStyleCnt="5" custScaleX="122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CF152-851C-4F03-9DBF-71E62F0A5F2D}" type="pres">
      <dgm:prSet presAssocID="{BF8B384A-F637-4713-AF12-E495A2713AE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CFC02-96E6-4026-8454-EBDE480892E7}" type="pres">
      <dgm:prSet presAssocID="{BF8B384A-F637-4713-AF12-E495A2713A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BF098-4211-4EFC-8B1D-41C96B5847D0}" type="pres">
      <dgm:prSet presAssocID="{BF8B384A-F637-4713-AF12-E495A2713AEA}" presName="connSite2" presStyleCnt="0"/>
      <dgm:spPr/>
    </dgm:pt>
    <dgm:pt modelId="{837FD127-CF8B-4A5D-8068-58EBE0D9B30B}" type="pres">
      <dgm:prSet presAssocID="{1D1B8EF5-6A56-4AA4-880E-9457AA75DA53}" presName="Name18" presStyleLbl="sibTrans2D1" presStyleIdx="1" presStyleCnt="4"/>
      <dgm:spPr/>
      <dgm:t>
        <a:bodyPr/>
        <a:lstStyle/>
        <a:p>
          <a:endParaRPr lang="en-US"/>
        </a:p>
      </dgm:t>
    </dgm:pt>
    <dgm:pt modelId="{37D23D6F-8AF4-4445-A33C-191D5687EB60}" type="pres">
      <dgm:prSet presAssocID="{E1A38E3D-8EB4-40FD-9E1C-AEDBED2FCD56}" presName="composite1" presStyleCnt="0"/>
      <dgm:spPr/>
    </dgm:pt>
    <dgm:pt modelId="{EECE7E1B-18A6-4C1C-9F46-4012034D3BC3}" type="pres">
      <dgm:prSet presAssocID="{E1A38E3D-8EB4-40FD-9E1C-AEDBED2FCD56}" presName="dummyNode1" presStyleLbl="node1" presStyleIdx="1" presStyleCnt="5"/>
      <dgm:spPr/>
    </dgm:pt>
    <dgm:pt modelId="{E6D78EAE-0B35-4297-B20D-BE9237CD4A8F}" type="pres">
      <dgm:prSet presAssocID="{E1A38E3D-8EB4-40FD-9E1C-AEDBED2FCD56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8C23-4C57-4439-BD6C-AA1D6C782CAF}" type="pres">
      <dgm:prSet presAssocID="{E1A38E3D-8EB4-40FD-9E1C-AEDBED2FCD56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B1A5E-C2D8-46DF-902F-1DCBEC56F336}" type="pres">
      <dgm:prSet presAssocID="{E1A38E3D-8EB4-40FD-9E1C-AEDBED2FCD56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905A8-D7E2-4DC3-B773-6FD3104DE435}" type="pres">
      <dgm:prSet presAssocID="{E1A38E3D-8EB4-40FD-9E1C-AEDBED2FCD56}" presName="connSite1" presStyleCnt="0"/>
      <dgm:spPr/>
    </dgm:pt>
    <dgm:pt modelId="{EF629F7A-1FED-4AD0-996C-66CDCC9AEC7D}" type="pres">
      <dgm:prSet presAssocID="{D22BBE8C-BD4A-41DC-97D7-2CFA1876AAE9}" presName="Name9" presStyleLbl="sibTrans2D1" presStyleIdx="2" presStyleCnt="4"/>
      <dgm:spPr/>
      <dgm:t>
        <a:bodyPr/>
        <a:lstStyle/>
        <a:p>
          <a:endParaRPr lang="en-US"/>
        </a:p>
      </dgm:t>
    </dgm:pt>
    <dgm:pt modelId="{4ECED6F2-F63E-4F4C-A8B4-0313C726BF4A}" type="pres">
      <dgm:prSet presAssocID="{F689E798-8476-474D-A00D-62F51E96EB90}" presName="composite2" presStyleCnt="0"/>
      <dgm:spPr/>
    </dgm:pt>
    <dgm:pt modelId="{95A14029-E944-47DC-8E0F-3354F90D225F}" type="pres">
      <dgm:prSet presAssocID="{F689E798-8476-474D-A00D-62F51E96EB90}" presName="dummyNode2" presStyleLbl="node1" presStyleIdx="2" presStyleCnt="5"/>
      <dgm:spPr/>
    </dgm:pt>
    <dgm:pt modelId="{CCA4BB12-E695-49F7-8F63-FEB376E611EB}" type="pres">
      <dgm:prSet presAssocID="{F689E798-8476-474D-A00D-62F51E96EB90}" presName="childNode2" presStyleLbl="bgAcc1" presStyleIdx="3" presStyleCnt="5" custScaleX="121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17A3E-B039-48A5-A617-A721AA9F0A95}" type="pres">
      <dgm:prSet presAssocID="{F689E798-8476-474D-A00D-62F51E96EB90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F24FC-CDB5-4CE0-B033-CA155D01B3AD}" type="pres">
      <dgm:prSet presAssocID="{F689E798-8476-474D-A00D-62F51E96EB90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78395-B50C-440F-B58B-9C9E1006EFFD}" type="pres">
      <dgm:prSet presAssocID="{F689E798-8476-474D-A00D-62F51E96EB90}" presName="connSite2" presStyleCnt="0"/>
      <dgm:spPr/>
    </dgm:pt>
    <dgm:pt modelId="{FE78A78B-C3C4-4FD9-801F-1B9B227AFBA4}" type="pres">
      <dgm:prSet presAssocID="{991D9639-F8F4-4EBE-96C1-B13CC7AE8571}" presName="Name18" presStyleLbl="sibTrans2D1" presStyleIdx="3" presStyleCnt="4"/>
      <dgm:spPr/>
      <dgm:t>
        <a:bodyPr/>
        <a:lstStyle/>
        <a:p>
          <a:endParaRPr lang="en-US"/>
        </a:p>
      </dgm:t>
    </dgm:pt>
    <dgm:pt modelId="{C1EE2809-7DB4-4930-B14B-B485CF8BBD6D}" type="pres">
      <dgm:prSet presAssocID="{0B7B2523-5659-4306-80D9-2425B9DA1C9B}" presName="composite1" presStyleCnt="0"/>
      <dgm:spPr/>
    </dgm:pt>
    <dgm:pt modelId="{E7C13582-BF68-4913-8E1A-56A701FA987F}" type="pres">
      <dgm:prSet presAssocID="{0B7B2523-5659-4306-80D9-2425B9DA1C9B}" presName="dummyNode1" presStyleLbl="node1" presStyleIdx="3" presStyleCnt="5"/>
      <dgm:spPr/>
    </dgm:pt>
    <dgm:pt modelId="{91E53DF3-77E4-4DF2-ADFC-5E5B51918F81}" type="pres">
      <dgm:prSet presAssocID="{0B7B2523-5659-4306-80D9-2425B9DA1C9B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C99DF-B6E3-42C1-A5A9-20B28455EBF3}" type="pres">
      <dgm:prSet presAssocID="{0B7B2523-5659-4306-80D9-2425B9DA1C9B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8B697-C08E-473E-A9D1-E54064431AA8}" type="pres">
      <dgm:prSet presAssocID="{0B7B2523-5659-4306-80D9-2425B9DA1C9B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88AF1-6F5A-4412-8B45-4DDFB32729B2}" type="pres">
      <dgm:prSet presAssocID="{0B7B2523-5659-4306-80D9-2425B9DA1C9B}" presName="connSite1" presStyleCnt="0"/>
      <dgm:spPr/>
    </dgm:pt>
  </dgm:ptLst>
  <dgm:cxnLst>
    <dgm:cxn modelId="{05503351-0DB4-FA41-8E0B-43C1562B2A0E}" srcId="{BF8B384A-F637-4713-AF12-E495A2713AEA}" destId="{FC7F382E-72F7-CD43-B0A6-01AA8401429F}" srcOrd="2" destOrd="0" parTransId="{003CB668-26BF-8B48-9D5C-5A8C4DF2DF8D}" sibTransId="{6DDFE2B9-2DA6-0847-BA30-623496802B82}"/>
    <dgm:cxn modelId="{A857761D-371E-42D7-B46A-B9EAE854F0F3}" type="presOf" srcId="{BDCC03CD-B661-4F64-9350-E6DB19D6A42F}" destId="{E7D59A9B-ACEA-44C4-816C-759A87414D5E}" srcOrd="1" destOrd="1" presId="urn:microsoft.com/office/officeart/2005/8/layout/hProcess4"/>
    <dgm:cxn modelId="{9E7ED67E-1269-48AD-86FD-41C6B96BE89A}" type="presOf" srcId="{4672C0E6-E211-4062-A3F7-B748EC11E777}" destId="{2F7C99DF-B6E3-42C1-A5A9-20B28455EBF3}" srcOrd="1" destOrd="0" presId="urn:microsoft.com/office/officeart/2005/8/layout/hProcess4"/>
    <dgm:cxn modelId="{863EF4BD-6950-4140-8D85-F61430B4E812}" type="presOf" srcId="{8A038702-BE7C-43E4-B116-00A220663A68}" destId="{AD1697F6-D528-46D6-BBB5-B06725D14865}" srcOrd="0" destOrd="0" presId="urn:microsoft.com/office/officeart/2005/8/layout/hProcess4"/>
    <dgm:cxn modelId="{CE68B1B1-3249-4FEA-9980-82CD150EA739}" type="presOf" srcId="{5D7B5F67-2DE1-4B77-B844-514EE81A6E61}" destId="{03617A3E-B039-48A5-A617-A721AA9F0A95}" srcOrd="1" destOrd="0" presId="urn:microsoft.com/office/officeart/2005/8/layout/hProcess4"/>
    <dgm:cxn modelId="{FAD92EF2-4E3A-45DE-8982-902E0DE1D3DD}" type="presOf" srcId="{C9EC296E-EF6F-4648-8CA7-A4262355B37D}" destId="{91E53DF3-77E4-4DF2-ADFC-5E5B51918F81}" srcOrd="0" destOrd="1" presId="urn:microsoft.com/office/officeart/2005/8/layout/hProcess4"/>
    <dgm:cxn modelId="{93D9320D-875F-4FA8-B339-F17575D9B787}" srcId="{BF8B384A-F637-4713-AF12-E495A2713AEA}" destId="{AE98863A-70AB-4095-96B5-07BA224B7AC3}" srcOrd="0" destOrd="0" parTransId="{48C7B3E1-3A7C-4CB1-B2CB-38F5D66D53DE}" sibTransId="{C2FB094B-7266-46E1-A323-67DCBC23A761}"/>
    <dgm:cxn modelId="{B72827A3-9F98-4022-A3DD-94BBE7B8EFE4}" type="presOf" srcId="{5D7B5F67-2DE1-4B77-B844-514EE81A6E61}" destId="{CCA4BB12-E695-49F7-8F63-FEB376E611EB}" srcOrd="0" destOrd="0" presId="urn:microsoft.com/office/officeart/2005/8/layout/hProcess4"/>
    <dgm:cxn modelId="{7AAB6474-295B-4F62-8B84-BACFD37BB3CB}" type="presOf" srcId="{976BF5ED-DAAA-46E2-8945-E58BD43C908A}" destId="{B8DC57A9-713B-4E34-A5F5-04B76B8CE5AB}" srcOrd="0" destOrd="1" presId="urn:microsoft.com/office/officeart/2005/8/layout/hProcess4"/>
    <dgm:cxn modelId="{74A616D9-AA83-49A7-B160-E06764E66966}" srcId="{3B79B274-5322-4274-BB48-51FEB06F8E41}" destId="{E1A38E3D-8EB4-40FD-9E1C-AEDBED2FCD56}" srcOrd="2" destOrd="0" parTransId="{DD7A82FE-2686-4EF0-9669-66F79341489E}" sibTransId="{D22BBE8C-BD4A-41DC-97D7-2CFA1876AAE9}"/>
    <dgm:cxn modelId="{250C0E89-D6C6-447A-AD68-6EC96152E67B}" srcId="{0B7B2523-5659-4306-80D9-2425B9DA1C9B}" destId="{4672C0E6-E211-4062-A3F7-B748EC11E777}" srcOrd="0" destOrd="0" parTransId="{CE2884D1-7A0A-4FBE-9217-DF5F613CF976}" sibTransId="{18256E33-4E76-475F-9288-F04348D39767}"/>
    <dgm:cxn modelId="{CFE91EDA-A29B-46AC-A7F9-CDC1C76DC1CA}" srcId="{E1A38E3D-8EB4-40FD-9E1C-AEDBED2FCD56}" destId="{1AFF79A4-F6ED-4A4C-81A3-5230CA42300C}" srcOrd="0" destOrd="0" parTransId="{410FA540-A0CE-4B07-BFFF-173F54BE385D}" sibTransId="{C7DF710C-ED0C-4320-BD77-21D0325101B1}"/>
    <dgm:cxn modelId="{5E18CCD0-B849-441F-B122-7643ADEE176D}" srcId="{3B79B274-5322-4274-BB48-51FEB06F8E41}" destId="{0FDFA47B-C7A8-4F86-9D80-72AE3C0C01DA}" srcOrd="0" destOrd="0" parTransId="{2FB595F4-AFCA-4B7C-8D46-3804E2ABC066}" sibTransId="{8A038702-BE7C-43E4-B116-00A220663A68}"/>
    <dgm:cxn modelId="{03E0224E-14C6-449F-9A79-EBB56AFD0A90}" type="presOf" srcId="{976BF5ED-DAAA-46E2-8945-E58BD43C908A}" destId="{CA5CF152-851C-4F03-9DBF-71E62F0A5F2D}" srcOrd="1" destOrd="1" presId="urn:microsoft.com/office/officeart/2005/8/layout/hProcess4"/>
    <dgm:cxn modelId="{6174F840-5B86-4C13-B985-F7ECE2D591F8}" type="presOf" srcId="{5052074A-9242-4CA3-B041-2A6E5D47C244}" destId="{03617A3E-B039-48A5-A617-A721AA9F0A95}" srcOrd="1" destOrd="2" presId="urn:microsoft.com/office/officeart/2005/8/layout/hProcess4"/>
    <dgm:cxn modelId="{33CCC148-060E-48AE-B787-E78B5F45DAC8}" type="presOf" srcId="{1D1B8EF5-6A56-4AA4-880E-9457AA75DA53}" destId="{837FD127-CF8B-4A5D-8068-58EBE0D9B30B}" srcOrd="0" destOrd="0" presId="urn:microsoft.com/office/officeart/2005/8/layout/hProcess4"/>
    <dgm:cxn modelId="{901657C3-6BCC-6546-82FA-A4BD9C287E32}" type="presOf" srcId="{2235B9B8-D4CF-3A47-BAD0-47B99644B3C4}" destId="{E7D59A9B-ACEA-44C4-816C-759A87414D5E}" srcOrd="1" destOrd="2" presId="urn:microsoft.com/office/officeart/2005/8/layout/hProcess4"/>
    <dgm:cxn modelId="{4BD97D28-AC9F-4190-B247-B976179873EC}" type="presOf" srcId="{E1A38E3D-8EB4-40FD-9E1C-AEDBED2FCD56}" destId="{AB7B1A5E-C2D8-46DF-902F-1DCBEC56F336}" srcOrd="0" destOrd="0" presId="urn:microsoft.com/office/officeart/2005/8/layout/hProcess4"/>
    <dgm:cxn modelId="{0F40EEB2-5E73-4CB4-94A5-334FBB4CBCD4}" type="presOf" srcId="{4DA9CC95-B946-46F6-AD6B-BA301732EC79}" destId="{CCA4BB12-E695-49F7-8F63-FEB376E611EB}" srcOrd="0" destOrd="1" presId="urn:microsoft.com/office/officeart/2005/8/layout/hProcess4"/>
    <dgm:cxn modelId="{58374F33-C482-274D-AB8B-8DDE5C7D65D0}" type="presOf" srcId="{FC7F382E-72F7-CD43-B0A6-01AA8401429F}" destId="{B8DC57A9-713B-4E34-A5F5-04B76B8CE5AB}" srcOrd="0" destOrd="2" presId="urn:microsoft.com/office/officeart/2005/8/layout/hProcess4"/>
    <dgm:cxn modelId="{99B63535-498C-45EA-98A7-9B9202DE2A6F}" srcId="{0FDFA47B-C7A8-4F86-9D80-72AE3C0C01DA}" destId="{0B29E462-1F54-47B8-89CC-6A6B9DA381E9}" srcOrd="0" destOrd="0" parTransId="{957DF36B-C3D4-4F7D-9427-ADA1565F16A9}" sibTransId="{9A92F5D9-FEBF-4315-BF11-46987A0FACB5}"/>
    <dgm:cxn modelId="{4A0F98F4-7A5F-48A6-BB51-58AD362F047C}" srcId="{E1A38E3D-8EB4-40FD-9E1C-AEDBED2FCD56}" destId="{0DC0416A-3120-42C3-9BFB-0187C95287FF}" srcOrd="1" destOrd="0" parTransId="{39D61FE0-A903-4CFC-9E94-B5CD912CCDCE}" sibTransId="{7A115A81-6D36-4D4C-8CE3-50BCDDF6B9C7}"/>
    <dgm:cxn modelId="{543A948C-C22C-43F2-A8C8-5AF0E8A5066A}" type="presOf" srcId="{0DC0416A-3120-42C3-9BFB-0187C95287FF}" destId="{028E8C23-4C57-4439-BD6C-AA1D6C782CAF}" srcOrd="1" destOrd="1" presId="urn:microsoft.com/office/officeart/2005/8/layout/hProcess4"/>
    <dgm:cxn modelId="{8C2E84C9-7969-4D21-98BD-CE2594F9EE33}" srcId="{3B79B274-5322-4274-BB48-51FEB06F8E41}" destId="{BF8B384A-F637-4713-AF12-E495A2713AEA}" srcOrd="1" destOrd="0" parTransId="{E3F5171D-D567-4A61-B898-9D43FAA26A5C}" sibTransId="{1D1B8EF5-6A56-4AA4-880E-9457AA75DA53}"/>
    <dgm:cxn modelId="{CC2E7D20-56AE-4550-87CE-E4978489E1A1}" type="presOf" srcId="{D22BBE8C-BD4A-41DC-97D7-2CFA1876AAE9}" destId="{EF629F7A-1FED-4AD0-996C-66CDCC9AEC7D}" srcOrd="0" destOrd="0" presId="urn:microsoft.com/office/officeart/2005/8/layout/hProcess4"/>
    <dgm:cxn modelId="{77199050-A821-472A-923E-6227938E6D2F}" type="presOf" srcId="{AE98863A-70AB-4095-96B5-07BA224B7AC3}" destId="{B8DC57A9-713B-4E34-A5F5-04B76B8CE5AB}" srcOrd="0" destOrd="0" presId="urn:microsoft.com/office/officeart/2005/8/layout/hProcess4"/>
    <dgm:cxn modelId="{E1F2F598-E5DB-42D0-8A04-73E3517C155E}" srcId="{BF8B384A-F637-4713-AF12-E495A2713AEA}" destId="{976BF5ED-DAAA-46E2-8945-E58BD43C908A}" srcOrd="1" destOrd="0" parTransId="{6B2EDB77-0D24-42A9-8F00-4F9D7854FE62}" sibTransId="{4B416A14-1498-4821-9436-302B197185A8}"/>
    <dgm:cxn modelId="{41536994-9B8D-4382-9508-A452F62717D8}" srcId="{0FDFA47B-C7A8-4F86-9D80-72AE3C0C01DA}" destId="{BDCC03CD-B661-4F64-9350-E6DB19D6A42F}" srcOrd="1" destOrd="0" parTransId="{ADA4DA52-5FB3-416A-BAA4-18E47412B7AF}" sibTransId="{727C9175-2AA0-4364-8419-EB4909D93619}"/>
    <dgm:cxn modelId="{A062C698-B651-454A-99DB-64B779BFAF65}" type="presOf" srcId="{BF8B384A-F637-4713-AF12-E495A2713AEA}" destId="{AAACFC02-96E6-4026-8454-EBDE480892E7}" srcOrd="0" destOrd="0" presId="urn:microsoft.com/office/officeart/2005/8/layout/hProcess4"/>
    <dgm:cxn modelId="{E4402033-628E-450C-92A1-EA9D666BE04D}" type="presOf" srcId="{991D9639-F8F4-4EBE-96C1-B13CC7AE8571}" destId="{FE78A78B-C3C4-4FD9-801F-1B9B227AFBA4}" srcOrd="0" destOrd="0" presId="urn:microsoft.com/office/officeart/2005/8/layout/hProcess4"/>
    <dgm:cxn modelId="{7778AF76-980B-1E4B-9ECE-4690A5B2E63B}" srcId="{0FDFA47B-C7A8-4F86-9D80-72AE3C0C01DA}" destId="{2235B9B8-D4CF-3A47-BAD0-47B99644B3C4}" srcOrd="2" destOrd="0" parTransId="{D6222CE5-A0C9-B94D-8F7E-90F356A8B104}" sibTransId="{A021E69E-1ACE-344A-B43C-065867C29711}"/>
    <dgm:cxn modelId="{8ECC272A-BC01-4A73-A691-76C898E1ECDB}" srcId="{3B79B274-5322-4274-BB48-51FEB06F8E41}" destId="{F689E798-8476-474D-A00D-62F51E96EB90}" srcOrd="3" destOrd="0" parTransId="{DB2BF64D-8FA5-41EA-871B-A57C532759F9}" sibTransId="{991D9639-F8F4-4EBE-96C1-B13CC7AE8571}"/>
    <dgm:cxn modelId="{D36BD4C6-F950-44E5-9E8B-C87F3F91C9D7}" type="presOf" srcId="{0B29E462-1F54-47B8-89CC-6A6B9DA381E9}" destId="{E7D59A9B-ACEA-44C4-816C-759A87414D5E}" srcOrd="1" destOrd="0" presId="urn:microsoft.com/office/officeart/2005/8/layout/hProcess4"/>
    <dgm:cxn modelId="{C85867FE-C49E-4F59-A718-91747AC6DECD}" type="presOf" srcId="{0FDFA47B-C7A8-4F86-9D80-72AE3C0C01DA}" destId="{ECDEA144-F0BD-4692-B3E1-3D3C3AF453B7}" srcOrd="0" destOrd="0" presId="urn:microsoft.com/office/officeart/2005/8/layout/hProcess4"/>
    <dgm:cxn modelId="{3AB64F5C-086B-4435-A5E7-5FCD10A1098B}" type="presOf" srcId="{C9EC296E-EF6F-4648-8CA7-A4262355B37D}" destId="{2F7C99DF-B6E3-42C1-A5A9-20B28455EBF3}" srcOrd="1" destOrd="1" presId="urn:microsoft.com/office/officeart/2005/8/layout/hProcess4"/>
    <dgm:cxn modelId="{1C37DA3A-0AA3-41E3-9A35-5E448413901F}" type="presOf" srcId="{4672C0E6-E211-4062-A3F7-B748EC11E777}" destId="{91E53DF3-77E4-4DF2-ADFC-5E5B51918F81}" srcOrd="0" destOrd="0" presId="urn:microsoft.com/office/officeart/2005/8/layout/hProcess4"/>
    <dgm:cxn modelId="{56A6C1F8-931E-42CC-A9F3-BC8BE7BA3504}" type="presOf" srcId="{0B7B2523-5659-4306-80D9-2425B9DA1C9B}" destId="{8328B697-C08E-473E-A9D1-E54064431AA8}" srcOrd="0" destOrd="0" presId="urn:microsoft.com/office/officeart/2005/8/layout/hProcess4"/>
    <dgm:cxn modelId="{5C3387B3-CBEB-4FD3-9722-D997FFAA20DD}" srcId="{0B7B2523-5659-4306-80D9-2425B9DA1C9B}" destId="{C9EC296E-EF6F-4648-8CA7-A4262355B37D}" srcOrd="1" destOrd="0" parTransId="{105CCB48-C443-47AD-8CBF-26F60028892E}" sibTransId="{0D45530D-1963-440D-9AC9-8942E8F6AB80}"/>
    <dgm:cxn modelId="{F1B3D341-5C74-4F7B-88A8-A61CCB74714E}" type="presOf" srcId="{BDCC03CD-B661-4F64-9350-E6DB19D6A42F}" destId="{DCB6748F-615C-40E1-A9C0-FCF79AB6AA1B}" srcOrd="0" destOrd="1" presId="urn:microsoft.com/office/officeart/2005/8/layout/hProcess4"/>
    <dgm:cxn modelId="{E9859827-40F3-4947-AA61-702E747C212B}" type="presOf" srcId="{3B79B274-5322-4274-BB48-51FEB06F8E41}" destId="{33661A4A-0985-486C-9E35-E27B65F058B0}" srcOrd="0" destOrd="0" presId="urn:microsoft.com/office/officeart/2005/8/layout/hProcess4"/>
    <dgm:cxn modelId="{4A1D4EBF-D36E-F947-AB0A-ADA60443AEB5}" type="presOf" srcId="{FC7F382E-72F7-CD43-B0A6-01AA8401429F}" destId="{CA5CF152-851C-4F03-9DBF-71E62F0A5F2D}" srcOrd="1" destOrd="2" presId="urn:microsoft.com/office/officeart/2005/8/layout/hProcess4"/>
    <dgm:cxn modelId="{0B7FB7EF-96FB-4D7F-86B5-B262D67D1679}" srcId="{F689E798-8476-474D-A00D-62F51E96EB90}" destId="{4DA9CC95-B946-46F6-AD6B-BA301732EC79}" srcOrd="1" destOrd="0" parTransId="{B9D5AF2C-A45F-4EAC-AF82-7093C12DFCD0}" sibTransId="{8F09973C-7B01-47E2-AD9C-FC3E32A80EC8}"/>
    <dgm:cxn modelId="{8EA5DFA3-6539-1F41-BF9C-182A7C85D20D}" type="presOf" srcId="{2235B9B8-D4CF-3A47-BAD0-47B99644B3C4}" destId="{DCB6748F-615C-40E1-A9C0-FCF79AB6AA1B}" srcOrd="0" destOrd="2" presId="urn:microsoft.com/office/officeart/2005/8/layout/hProcess4"/>
    <dgm:cxn modelId="{80DE8375-ED8D-458E-9D94-4A1838F61878}" type="presOf" srcId="{F689E798-8476-474D-A00D-62F51E96EB90}" destId="{DDCF24FC-CDB5-4CE0-B033-CA155D01B3AD}" srcOrd="0" destOrd="0" presId="urn:microsoft.com/office/officeart/2005/8/layout/hProcess4"/>
    <dgm:cxn modelId="{120AC987-5740-4E23-8C38-2A34CED2B4F4}" type="presOf" srcId="{5052074A-9242-4CA3-B041-2A6E5D47C244}" destId="{CCA4BB12-E695-49F7-8F63-FEB376E611EB}" srcOrd="0" destOrd="2" presId="urn:microsoft.com/office/officeart/2005/8/layout/hProcess4"/>
    <dgm:cxn modelId="{1B2D7F39-BACA-45A8-8221-9981BFBA0301}" type="presOf" srcId="{0B29E462-1F54-47B8-89CC-6A6B9DA381E9}" destId="{DCB6748F-615C-40E1-A9C0-FCF79AB6AA1B}" srcOrd="0" destOrd="0" presId="urn:microsoft.com/office/officeart/2005/8/layout/hProcess4"/>
    <dgm:cxn modelId="{4E083F45-E863-4CB8-8EBA-A32FE074F5D2}" type="presOf" srcId="{AE98863A-70AB-4095-96B5-07BA224B7AC3}" destId="{CA5CF152-851C-4F03-9DBF-71E62F0A5F2D}" srcOrd="1" destOrd="0" presId="urn:microsoft.com/office/officeart/2005/8/layout/hProcess4"/>
    <dgm:cxn modelId="{CBE8020B-953A-4010-9D80-C3270E8C1911}" srcId="{F689E798-8476-474D-A00D-62F51E96EB90}" destId="{5052074A-9242-4CA3-B041-2A6E5D47C244}" srcOrd="2" destOrd="0" parTransId="{6C08AC17-4823-4729-AE61-4123C5E35F63}" sibTransId="{38E7135A-2764-464A-B411-770B55D219D9}"/>
    <dgm:cxn modelId="{B085EAF3-C33B-4D56-B89E-B8083185B602}" type="presOf" srcId="{4DA9CC95-B946-46F6-AD6B-BA301732EC79}" destId="{03617A3E-B039-48A5-A617-A721AA9F0A95}" srcOrd="1" destOrd="1" presId="urn:microsoft.com/office/officeart/2005/8/layout/hProcess4"/>
    <dgm:cxn modelId="{0B2425D2-A35C-4CD1-BF50-5130410F623A}" srcId="{F689E798-8476-474D-A00D-62F51E96EB90}" destId="{5D7B5F67-2DE1-4B77-B844-514EE81A6E61}" srcOrd="0" destOrd="0" parTransId="{B37DBE24-1D63-42A4-9D9D-595AF654C496}" sibTransId="{120AA583-6D2A-4DAC-BBDC-CA0AEA620467}"/>
    <dgm:cxn modelId="{ADFACD47-358E-43E1-891D-E78DEDB81174}" type="presOf" srcId="{0DC0416A-3120-42C3-9BFB-0187C95287FF}" destId="{E6D78EAE-0B35-4297-B20D-BE9237CD4A8F}" srcOrd="0" destOrd="1" presId="urn:microsoft.com/office/officeart/2005/8/layout/hProcess4"/>
    <dgm:cxn modelId="{D63FD247-B729-410C-9AE5-DF7D931AF43F}" type="presOf" srcId="{1AFF79A4-F6ED-4A4C-81A3-5230CA42300C}" destId="{E6D78EAE-0B35-4297-B20D-BE9237CD4A8F}" srcOrd="0" destOrd="0" presId="urn:microsoft.com/office/officeart/2005/8/layout/hProcess4"/>
    <dgm:cxn modelId="{C890DD23-A3ED-48E4-AB9B-2C4FF533436B}" type="presOf" srcId="{1AFF79A4-F6ED-4A4C-81A3-5230CA42300C}" destId="{028E8C23-4C57-4439-BD6C-AA1D6C782CAF}" srcOrd="1" destOrd="0" presId="urn:microsoft.com/office/officeart/2005/8/layout/hProcess4"/>
    <dgm:cxn modelId="{E716FC1D-A6B3-4723-BE17-30F7F0FAB58D}" srcId="{3B79B274-5322-4274-BB48-51FEB06F8E41}" destId="{0B7B2523-5659-4306-80D9-2425B9DA1C9B}" srcOrd="4" destOrd="0" parTransId="{64C066E9-BE45-4772-A96D-3C49908B6432}" sibTransId="{426DE8CC-F07E-477F-9624-CE8C7F2F536A}"/>
    <dgm:cxn modelId="{68B05BEB-47A2-4BEA-B2E3-9F297DA792FE}" type="presParOf" srcId="{33661A4A-0985-486C-9E35-E27B65F058B0}" destId="{136A9AA8-8BC6-4714-A22E-53FBDBD5FB9A}" srcOrd="0" destOrd="0" presId="urn:microsoft.com/office/officeart/2005/8/layout/hProcess4"/>
    <dgm:cxn modelId="{37C0DDB6-62CC-4C34-B5FD-34F79184BAB6}" type="presParOf" srcId="{33661A4A-0985-486C-9E35-E27B65F058B0}" destId="{005EEFF2-4525-4304-91E9-F4655BEAD650}" srcOrd="1" destOrd="0" presId="urn:microsoft.com/office/officeart/2005/8/layout/hProcess4"/>
    <dgm:cxn modelId="{5208B54B-A4EF-4D58-B5BD-85F50E758429}" type="presParOf" srcId="{33661A4A-0985-486C-9E35-E27B65F058B0}" destId="{7AECA579-0E78-41A7-AB01-6F016255C67D}" srcOrd="2" destOrd="0" presId="urn:microsoft.com/office/officeart/2005/8/layout/hProcess4"/>
    <dgm:cxn modelId="{4BCAD222-EB83-4464-AEE5-84E09BD6F4DC}" type="presParOf" srcId="{7AECA579-0E78-41A7-AB01-6F016255C67D}" destId="{9FE2041F-4FD8-4099-8D8D-8891D4DECA2A}" srcOrd="0" destOrd="0" presId="urn:microsoft.com/office/officeart/2005/8/layout/hProcess4"/>
    <dgm:cxn modelId="{6D3A4C68-B6AD-4BF9-B001-0588DDF8EDB4}" type="presParOf" srcId="{9FE2041F-4FD8-4099-8D8D-8891D4DECA2A}" destId="{B5B68ED8-A99D-4864-B909-B83F39256011}" srcOrd="0" destOrd="0" presId="urn:microsoft.com/office/officeart/2005/8/layout/hProcess4"/>
    <dgm:cxn modelId="{AAE964F7-DCC8-48C7-9318-B40EB0810A69}" type="presParOf" srcId="{9FE2041F-4FD8-4099-8D8D-8891D4DECA2A}" destId="{DCB6748F-615C-40E1-A9C0-FCF79AB6AA1B}" srcOrd="1" destOrd="0" presId="urn:microsoft.com/office/officeart/2005/8/layout/hProcess4"/>
    <dgm:cxn modelId="{9966106A-3212-474C-AE83-A2B91FBF6C74}" type="presParOf" srcId="{9FE2041F-4FD8-4099-8D8D-8891D4DECA2A}" destId="{E7D59A9B-ACEA-44C4-816C-759A87414D5E}" srcOrd="2" destOrd="0" presId="urn:microsoft.com/office/officeart/2005/8/layout/hProcess4"/>
    <dgm:cxn modelId="{D586E6B2-562C-4FDA-B721-814DD68C5EC6}" type="presParOf" srcId="{9FE2041F-4FD8-4099-8D8D-8891D4DECA2A}" destId="{ECDEA144-F0BD-4692-B3E1-3D3C3AF453B7}" srcOrd="3" destOrd="0" presId="urn:microsoft.com/office/officeart/2005/8/layout/hProcess4"/>
    <dgm:cxn modelId="{9D6DFC02-D862-41E0-8531-BB1B093F790C}" type="presParOf" srcId="{9FE2041F-4FD8-4099-8D8D-8891D4DECA2A}" destId="{BAD81DF5-79C4-4822-B4B5-3E0A9E6F010E}" srcOrd="4" destOrd="0" presId="urn:microsoft.com/office/officeart/2005/8/layout/hProcess4"/>
    <dgm:cxn modelId="{3B1A3D60-5F72-40D7-96DE-1C4C87DA7D6D}" type="presParOf" srcId="{7AECA579-0E78-41A7-AB01-6F016255C67D}" destId="{AD1697F6-D528-46D6-BBB5-B06725D14865}" srcOrd="1" destOrd="0" presId="urn:microsoft.com/office/officeart/2005/8/layout/hProcess4"/>
    <dgm:cxn modelId="{F58317B2-8200-4FB4-ACF2-29AF42E5E88F}" type="presParOf" srcId="{7AECA579-0E78-41A7-AB01-6F016255C67D}" destId="{0FDB997E-B8DB-4E57-8962-210EFB988C71}" srcOrd="2" destOrd="0" presId="urn:microsoft.com/office/officeart/2005/8/layout/hProcess4"/>
    <dgm:cxn modelId="{C82BB1AD-1347-4317-9576-031F3B9D5ACF}" type="presParOf" srcId="{0FDB997E-B8DB-4E57-8962-210EFB988C71}" destId="{5CBAED63-76B6-4DEE-978E-3CC9AB6EB090}" srcOrd="0" destOrd="0" presId="urn:microsoft.com/office/officeart/2005/8/layout/hProcess4"/>
    <dgm:cxn modelId="{86F0BBCB-0FCB-44BF-BA98-6EF8D8DE8B36}" type="presParOf" srcId="{0FDB997E-B8DB-4E57-8962-210EFB988C71}" destId="{B8DC57A9-713B-4E34-A5F5-04B76B8CE5AB}" srcOrd="1" destOrd="0" presId="urn:microsoft.com/office/officeart/2005/8/layout/hProcess4"/>
    <dgm:cxn modelId="{3F439A70-64F1-4A08-955D-C02098BF1A39}" type="presParOf" srcId="{0FDB997E-B8DB-4E57-8962-210EFB988C71}" destId="{CA5CF152-851C-4F03-9DBF-71E62F0A5F2D}" srcOrd="2" destOrd="0" presId="urn:microsoft.com/office/officeart/2005/8/layout/hProcess4"/>
    <dgm:cxn modelId="{C8B98FAA-C9BC-4845-982B-6B66CDC5BFEB}" type="presParOf" srcId="{0FDB997E-B8DB-4E57-8962-210EFB988C71}" destId="{AAACFC02-96E6-4026-8454-EBDE480892E7}" srcOrd="3" destOrd="0" presId="urn:microsoft.com/office/officeart/2005/8/layout/hProcess4"/>
    <dgm:cxn modelId="{0A18FE96-B453-4B73-8044-B6C74D847446}" type="presParOf" srcId="{0FDB997E-B8DB-4E57-8962-210EFB988C71}" destId="{ED6BF098-4211-4EFC-8B1D-41C96B5847D0}" srcOrd="4" destOrd="0" presId="urn:microsoft.com/office/officeart/2005/8/layout/hProcess4"/>
    <dgm:cxn modelId="{023AD4AB-93E1-4B4F-9D6F-590C72C20444}" type="presParOf" srcId="{7AECA579-0E78-41A7-AB01-6F016255C67D}" destId="{837FD127-CF8B-4A5D-8068-58EBE0D9B30B}" srcOrd="3" destOrd="0" presId="urn:microsoft.com/office/officeart/2005/8/layout/hProcess4"/>
    <dgm:cxn modelId="{EE8DA725-5EC9-4455-AE4A-86F04895BC09}" type="presParOf" srcId="{7AECA579-0E78-41A7-AB01-6F016255C67D}" destId="{37D23D6F-8AF4-4445-A33C-191D5687EB60}" srcOrd="4" destOrd="0" presId="urn:microsoft.com/office/officeart/2005/8/layout/hProcess4"/>
    <dgm:cxn modelId="{BC1EDDF6-9084-4986-9678-6CA31CEBFFA6}" type="presParOf" srcId="{37D23D6F-8AF4-4445-A33C-191D5687EB60}" destId="{EECE7E1B-18A6-4C1C-9F46-4012034D3BC3}" srcOrd="0" destOrd="0" presId="urn:microsoft.com/office/officeart/2005/8/layout/hProcess4"/>
    <dgm:cxn modelId="{50892173-9FF4-44AB-B62F-E2763161A8A2}" type="presParOf" srcId="{37D23D6F-8AF4-4445-A33C-191D5687EB60}" destId="{E6D78EAE-0B35-4297-B20D-BE9237CD4A8F}" srcOrd="1" destOrd="0" presId="urn:microsoft.com/office/officeart/2005/8/layout/hProcess4"/>
    <dgm:cxn modelId="{A4D4E4B5-F40F-4585-AFE6-9285602A5E95}" type="presParOf" srcId="{37D23D6F-8AF4-4445-A33C-191D5687EB60}" destId="{028E8C23-4C57-4439-BD6C-AA1D6C782CAF}" srcOrd="2" destOrd="0" presId="urn:microsoft.com/office/officeart/2005/8/layout/hProcess4"/>
    <dgm:cxn modelId="{A3A4143C-0403-44CC-BEC8-B9E6A378AA58}" type="presParOf" srcId="{37D23D6F-8AF4-4445-A33C-191D5687EB60}" destId="{AB7B1A5E-C2D8-46DF-902F-1DCBEC56F336}" srcOrd="3" destOrd="0" presId="urn:microsoft.com/office/officeart/2005/8/layout/hProcess4"/>
    <dgm:cxn modelId="{41B3933D-F20E-4332-9373-FE64109DC8A6}" type="presParOf" srcId="{37D23D6F-8AF4-4445-A33C-191D5687EB60}" destId="{C31905A8-D7E2-4DC3-B773-6FD3104DE435}" srcOrd="4" destOrd="0" presId="urn:microsoft.com/office/officeart/2005/8/layout/hProcess4"/>
    <dgm:cxn modelId="{9EA7F654-4441-4651-BA6B-1889C0B28C2F}" type="presParOf" srcId="{7AECA579-0E78-41A7-AB01-6F016255C67D}" destId="{EF629F7A-1FED-4AD0-996C-66CDCC9AEC7D}" srcOrd="5" destOrd="0" presId="urn:microsoft.com/office/officeart/2005/8/layout/hProcess4"/>
    <dgm:cxn modelId="{285F9B3B-60CB-4CF9-B8A7-5A54BFEB2DF4}" type="presParOf" srcId="{7AECA579-0E78-41A7-AB01-6F016255C67D}" destId="{4ECED6F2-F63E-4F4C-A8B4-0313C726BF4A}" srcOrd="6" destOrd="0" presId="urn:microsoft.com/office/officeart/2005/8/layout/hProcess4"/>
    <dgm:cxn modelId="{4F66B230-314B-419B-96E5-6398F10CB04A}" type="presParOf" srcId="{4ECED6F2-F63E-4F4C-A8B4-0313C726BF4A}" destId="{95A14029-E944-47DC-8E0F-3354F90D225F}" srcOrd="0" destOrd="0" presId="urn:microsoft.com/office/officeart/2005/8/layout/hProcess4"/>
    <dgm:cxn modelId="{C023A924-9849-4F35-ABF7-9CE911528087}" type="presParOf" srcId="{4ECED6F2-F63E-4F4C-A8B4-0313C726BF4A}" destId="{CCA4BB12-E695-49F7-8F63-FEB376E611EB}" srcOrd="1" destOrd="0" presId="urn:microsoft.com/office/officeart/2005/8/layout/hProcess4"/>
    <dgm:cxn modelId="{987168F0-A908-468F-B438-DA44CB497B4D}" type="presParOf" srcId="{4ECED6F2-F63E-4F4C-A8B4-0313C726BF4A}" destId="{03617A3E-B039-48A5-A617-A721AA9F0A95}" srcOrd="2" destOrd="0" presId="urn:microsoft.com/office/officeart/2005/8/layout/hProcess4"/>
    <dgm:cxn modelId="{6D22B0E5-DD07-430F-8748-84F6E2E9C6FB}" type="presParOf" srcId="{4ECED6F2-F63E-4F4C-A8B4-0313C726BF4A}" destId="{DDCF24FC-CDB5-4CE0-B033-CA155D01B3AD}" srcOrd="3" destOrd="0" presId="urn:microsoft.com/office/officeart/2005/8/layout/hProcess4"/>
    <dgm:cxn modelId="{A872C4F2-EBE8-4707-BEF1-728AC06AEC5A}" type="presParOf" srcId="{4ECED6F2-F63E-4F4C-A8B4-0313C726BF4A}" destId="{7D478395-B50C-440F-B58B-9C9E1006EFFD}" srcOrd="4" destOrd="0" presId="urn:microsoft.com/office/officeart/2005/8/layout/hProcess4"/>
    <dgm:cxn modelId="{5C5E5AFF-5E13-48A0-A208-CFB909C367AA}" type="presParOf" srcId="{7AECA579-0E78-41A7-AB01-6F016255C67D}" destId="{FE78A78B-C3C4-4FD9-801F-1B9B227AFBA4}" srcOrd="7" destOrd="0" presId="urn:microsoft.com/office/officeart/2005/8/layout/hProcess4"/>
    <dgm:cxn modelId="{CFA3A9AC-2767-4B7E-9EEB-4FDC2A0754CC}" type="presParOf" srcId="{7AECA579-0E78-41A7-AB01-6F016255C67D}" destId="{C1EE2809-7DB4-4930-B14B-B485CF8BBD6D}" srcOrd="8" destOrd="0" presId="urn:microsoft.com/office/officeart/2005/8/layout/hProcess4"/>
    <dgm:cxn modelId="{B2991B5B-5798-418A-BA8B-05232262F57E}" type="presParOf" srcId="{C1EE2809-7DB4-4930-B14B-B485CF8BBD6D}" destId="{E7C13582-BF68-4913-8E1A-56A701FA987F}" srcOrd="0" destOrd="0" presId="urn:microsoft.com/office/officeart/2005/8/layout/hProcess4"/>
    <dgm:cxn modelId="{FFD8F03B-678D-42C2-AC33-1552EB10B1FC}" type="presParOf" srcId="{C1EE2809-7DB4-4930-B14B-B485CF8BBD6D}" destId="{91E53DF3-77E4-4DF2-ADFC-5E5B51918F81}" srcOrd="1" destOrd="0" presId="urn:microsoft.com/office/officeart/2005/8/layout/hProcess4"/>
    <dgm:cxn modelId="{6EA4CFFA-3BAC-4270-A5A5-6F3751E4861E}" type="presParOf" srcId="{C1EE2809-7DB4-4930-B14B-B485CF8BBD6D}" destId="{2F7C99DF-B6E3-42C1-A5A9-20B28455EBF3}" srcOrd="2" destOrd="0" presId="urn:microsoft.com/office/officeart/2005/8/layout/hProcess4"/>
    <dgm:cxn modelId="{EEFD663F-E53A-42C0-935A-02C7A15D3B52}" type="presParOf" srcId="{C1EE2809-7DB4-4930-B14B-B485CF8BBD6D}" destId="{8328B697-C08E-473E-A9D1-E54064431AA8}" srcOrd="3" destOrd="0" presId="urn:microsoft.com/office/officeart/2005/8/layout/hProcess4"/>
    <dgm:cxn modelId="{514D04AF-5BDC-4200-A8C9-C5FE3ADB9A6B}" type="presParOf" srcId="{C1EE2809-7DB4-4930-B14B-B485CF8BBD6D}" destId="{53788AF1-6F5A-4412-8B45-4DDFB32729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9B274-5322-4274-BB48-51FEB06F8E4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FA47B-C7A8-4F86-9D80-72AE3C0C01DA}">
      <dgm:prSet phldrT="[Text]"/>
      <dgm:spPr/>
      <dgm:t>
        <a:bodyPr/>
        <a:lstStyle/>
        <a:p>
          <a:r>
            <a:rPr lang="en-US" dirty="0" smtClean="0"/>
            <a:t>Init</a:t>
          </a:r>
          <a:endParaRPr lang="en-US" dirty="0"/>
        </a:p>
      </dgm:t>
    </dgm:pt>
    <dgm:pt modelId="{2FB595F4-AFCA-4B7C-8D46-3804E2ABC066}" type="parTrans" cxnId="{5E18CCD0-B849-441F-B122-7643ADEE176D}">
      <dgm:prSet/>
      <dgm:spPr/>
      <dgm:t>
        <a:bodyPr/>
        <a:lstStyle/>
        <a:p>
          <a:endParaRPr lang="en-US"/>
        </a:p>
      </dgm:t>
    </dgm:pt>
    <dgm:pt modelId="{8A038702-BE7C-43E4-B116-00A220663A68}" type="sibTrans" cxnId="{5E18CCD0-B849-441F-B122-7643ADEE176D}">
      <dgm:prSet/>
      <dgm:spPr/>
      <dgm:t>
        <a:bodyPr/>
        <a:lstStyle/>
        <a:p>
          <a:endParaRPr lang="en-US"/>
        </a:p>
      </dgm:t>
    </dgm:pt>
    <dgm:pt modelId="{0B29E462-1F54-47B8-89CC-6A6B9DA381E9}">
      <dgm:prSet phldrT="[Text]" custT="1"/>
      <dgm:spPr/>
      <dgm:t>
        <a:bodyPr/>
        <a:lstStyle/>
        <a:p>
          <a:r>
            <a:rPr lang="en-US" sz="1400" dirty="0" smtClean="0"/>
            <a:t>Initial Speed</a:t>
          </a:r>
          <a:endParaRPr lang="en-US" sz="1400" dirty="0"/>
        </a:p>
      </dgm:t>
    </dgm:pt>
    <dgm:pt modelId="{957DF36B-C3D4-4F7D-9427-ADA1565F16A9}" type="parTrans" cxnId="{99B63535-498C-45EA-98A7-9B9202DE2A6F}">
      <dgm:prSet/>
      <dgm:spPr/>
      <dgm:t>
        <a:bodyPr/>
        <a:lstStyle/>
        <a:p>
          <a:endParaRPr lang="en-US"/>
        </a:p>
      </dgm:t>
    </dgm:pt>
    <dgm:pt modelId="{9A92F5D9-FEBF-4315-BF11-46987A0FACB5}" type="sibTrans" cxnId="{99B63535-498C-45EA-98A7-9B9202DE2A6F}">
      <dgm:prSet/>
      <dgm:spPr/>
      <dgm:t>
        <a:bodyPr/>
        <a:lstStyle/>
        <a:p>
          <a:endParaRPr lang="en-US"/>
        </a:p>
      </dgm:t>
    </dgm:pt>
    <dgm:pt modelId="{BDCC03CD-B661-4F64-9350-E6DB19D6A42F}">
      <dgm:prSet phldrT="[Text]" custT="1"/>
      <dgm:spPr/>
      <dgm:t>
        <a:bodyPr/>
        <a:lstStyle/>
        <a:p>
          <a:r>
            <a:rPr lang="en-US" sz="1400" dirty="0" smtClean="0"/>
            <a:t>Initial Height</a:t>
          </a:r>
          <a:endParaRPr lang="en-US" sz="1400" dirty="0"/>
        </a:p>
      </dgm:t>
    </dgm:pt>
    <dgm:pt modelId="{ADA4DA52-5FB3-416A-BAA4-18E47412B7AF}" type="parTrans" cxnId="{41536994-9B8D-4382-9508-A452F62717D8}">
      <dgm:prSet/>
      <dgm:spPr/>
      <dgm:t>
        <a:bodyPr/>
        <a:lstStyle/>
        <a:p>
          <a:endParaRPr lang="en-US"/>
        </a:p>
      </dgm:t>
    </dgm:pt>
    <dgm:pt modelId="{727C9175-2AA0-4364-8419-EB4909D93619}" type="sibTrans" cxnId="{41536994-9B8D-4382-9508-A452F62717D8}">
      <dgm:prSet/>
      <dgm:spPr/>
      <dgm:t>
        <a:bodyPr/>
        <a:lstStyle/>
        <a:p>
          <a:endParaRPr lang="en-US"/>
        </a:p>
      </dgm:t>
    </dgm:pt>
    <dgm:pt modelId="{BF8B384A-F637-4713-AF12-E495A2713AEA}">
      <dgm:prSet phldrT="[Text]"/>
      <dgm:spPr/>
      <dgm:t>
        <a:bodyPr/>
        <a:lstStyle/>
        <a:p>
          <a:r>
            <a:rPr lang="en-US" dirty="0" smtClean="0"/>
            <a:t>Set Coordinates Frame</a:t>
          </a:r>
          <a:endParaRPr lang="en-US" dirty="0"/>
        </a:p>
      </dgm:t>
    </dgm:pt>
    <dgm:pt modelId="{E3F5171D-D567-4A61-B898-9D43FAA26A5C}" type="parTrans" cxnId="{8C2E84C9-7969-4D21-98BD-CE2594F9EE33}">
      <dgm:prSet/>
      <dgm:spPr/>
      <dgm:t>
        <a:bodyPr/>
        <a:lstStyle/>
        <a:p>
          <a:endParaRPr lang="en-US"/>
        </a:p>
      </dgm:t>
    </dgm:pt>
    <dgm:pt modelId="{1D1B8EF5-6A56-4AA4-880E-9457AA75DA53}" type="sibTrans" cxnId="{8C2E84C9-7969-4D21-98BD-CE2594F9EE33}">
      <dgm:prSet/>
      <dgm:spPr/>
      <dgm:t>
        <a:bodyPr/>
        <a:lstStyle/>
        <a:p>
          <a:endParaRPr lang="en-US"/>
        </a:p>
      </dgm:t>
    </dgm:pt>
    <dgm:pt modelId="{AE98863A-70AB-4095-96B5-07BA224B7AC3}">
      <dgm:prSet phldrT="[Text]" custT="1"/>
      <dgm:spPr/>
      <dgm:t>
        <a:bodyPr/>
        <a:lstStyle/>
        <a:p>
          <a:r>
            <a:rPr lang="en-US" sz="1400" dirty="0" smtClean="0"/>
            <a:t>Altitude above Track</a:t>
          </a:r>
          <a:endParaRPr lang="en-US" sz="1400" dirty="0"/>
        </a:p>
      </dgm:t>
    </dgm:pt>
    <dgm:pt modelId="{48C7B3E1-3A7C-4CB1-B2CB-38F5D66D53DE}" type="parTrans" cxnId="{93D9320D-875F-4FA8-B339-F17575D9B787}">
      <dgm:prSet/>
      <dgm:spPr/>
      <dgm:t>
        <a:bodyPr/>
        <a:lstStyle/>
        <a:p>
          <a:endParaRPr lang="en-US"/>
        </a:p>
      </dgm:t>
    </dgm:pt>
    <dgm:pt modelId="{C2FB094B-7266-46E1-A323-67DCBC23A761}" type="sibTrans" cxnId="{93D9320D-875F-4FA8-B339-F17575D9B787}">
      <dgm:prSet/>
      <dgm:spPr/>
      <dgm:t>
        <a:bodyPr/>
        <a:lstStyle/>
        <a:p>
          <a:endParaRPr lang="en-US"/>
        </a:p>
      </dgm:t>
    </dgm:pt>
    <dgm:pt modelId="{976BF5ED-DAAA-46E2-8945-E58BD43C908A}">
      <dgm:prSet phldrT="[Text]" custT="1"/>
      <dgm:spPr/>
      <dgm:t>
        <a:bodyPr/>
        <a:lstStyle/>
        <a:p>
          <a:r>
            <a:rPr lang="en-US" sz="1400" dirty="0" smtClean="0"/>
            <a:t>Down Range</a:t>
          </a:r>
          <a:endParaRPr lang="en-US" sz="1400" dirty="0"/>
        </a:p>
      </dgm:t>
    </dgm:pt>
    <dgm:pt modelId="{6B2EDB77-0D24-42A9-8F00-4F9D7854FE62}" type="parTrans" cxnId="{E1F2F598-E5DB-42D0-8A04-73E3517C155E}">
      <dgm:prSet/>
      <dgm:spPr/>
      <dgm:t>
        <a:bodyPr/>
        <a:lstStyle/>
        <a:p>
          <a:endParaRPr lang="en-US"/>
        </a:p>
      </dgm:t>
    </dgm:pt>
    <dgm:pt modelId="{4B416A14-1498-4821-9436-302B197185A8}" type="sibTrans" cxnId="{E1F2F598-E5DB-42D0-8A04-73E3517C155E}">
      <dgm:prSet/>
      <dgm:spPr/>
      <dgm:t>
        <a:bodyPr/>
        <a:lstStyle/>
        <a:p>
          <a:endParaRPr lang="en-US"/>
        </a:p>
      </dgm:t>
    </dgm:pt>
    <dgm:pt modelId="{E1A38E3D-8EB4-40FD-9E1C-AEDBED2FCD56}">
      <dgm:prSet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DD7A82FE-2686-4EF0-9669-66F79341489E}" type="parTrans" cxnId="{74A616D9-AA83-49A7-B160-E06764E66966}">
      <dgm:prSet/>
      <dgm:spPr/>
      <dgm:t>
        <a:bodyPr/>
        <a:lstStyle/>
        <a:p>
          <a:endParaRPr lang="en-US"/>
        </a:p>
      </dgm:t>
    </dgm:pt>
    <dgm:pt modelId="{D22BBE8C-BD4A-41DC-97D7-2CFA1876AAE9}" type="sibTrans" cxnId="{74A616D9-AA83-49A7-B160-E06764E66966}">
      <dgm:prSet/>
      <dgm:spPr/>
      <dgm:t>
        <a:bodyPr/>
        <a:lstStyle/>
        <a:p>
          <a:endParaRPr lang="en-US"/>
        </a:p>
      </dgm:t>
    </dgm:pt>
    <dgm:pt modelId="{0B7B2523-5659-4306-80D9-2425B9DA1C9B}">
      <dgm:prSet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64C066E9-BE45-4772-A96D-3C49908B6432}" type="parTrans" cxnId="{E716FC1D-A6B3-4723-BE17-30F7F0FAB58D}">
      <dgm:prSet/>
      <dgm:spPr/>
      <dgm:t>
        <a:bodyPr/>
        <a:lstStyle/>
        <a:p>
          <a:endParaRPr lang="en-US"/>
        </a:p>
      </dgm:t>
    </dgm:pt>
    <dgm:pt modelId="{426DE8CC-F07E-477F-9624-CE8C7F2F536A}" type="sibTrans" cxnId="{E716FC1D-A6B3-4723-BE17-30F7F0FAB58D}">
      <dgm:prSet/>
      <dgm:spPr/>
      <dgm:t>
        <a:bodyPr/>
        <a:lstStyle/>
        <a:p>
          <a:endParaRPr lang="en-US"/>
        </a:p>
      </dgm:t>
    </dgm:pt>
    <dgm:pt modelId="{4672C0E6-E211-4062-A3F7-B748EC11E777}">
      <dgm:prSet custT="1"/>
      <dgm:spPr/>
      <dgm:t>
        <a:bodyPr/>
        <a:lstStyle/>
        <a:p>
          <a:r>
            <a:rPr lang="en-US" sz="1600" dirty="0" smtClean="0"/>
            <a:t>Stop Condition</a:t>
          </a:r>
          <a:endParaRPr lang="en-US" sz="1600" dirty="0"/>
        </a:p>
      </dgm:t>
    </dgm:pt>
    <dgm:pt modelId="{CE2884D1-7A0A-4FBE-9217-DF5F613CF976}" type="parTrans" cxnId="{250C0E89-D6C6-447A-AD68-6EC96152E67B}">
      <dgm:prSet/>
      <dgm:spPr/>
      <dgm:t>
        <a:bodyPr/>
        <a:lstStyle/>
        <a:p>
          <a:endParaRPr lang="en-US"/>
        </a:p>
      </dgm:t>
    </dgm:pt>
    <dgm:pt modelId="{18256E33-4E76-475F-9288-F04348D39767}" type="sibTrans" cxnId="{250C0E89-D6C6-447A-AD68-6EC96152E67B}">
      <dgm:prSet/>
      <dgm:spPr/>
      <dgm:t>
        <a:bodyPr/>
        <a:lstStyle/>
        <a:p>
          <a:endParaRPr lang="en-US"/>
        </a:p>
      </dgm:t>
    </dgm:pt>
    <dgm:pt modelId="{F689E798-8476-474D-A00D-62F51E96EB90}">
      <dgm:prSet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DB2BF64D-8FA5-41EA-871B-A57C532759F9}" type="parTrans" cxnId="{8ECC272A-BC01-4A73-A691-76C898E1ECDB}">
      <dgm:prSet/>
      <dgm:spPr/>
      <dgm:t>
        <a:bodyPr/>
        <a:lstStyle/>
        <a:p>
          <a:endParaRPr lang="en-US"/>
        </a:p>
      </dgm:t>
    </dgm:pt>
    <dgm:pt modelId="{991D9639-F8F4-4EBE-96C1-B13CC7AE8571}" type="sibTrans" cxnId="{8ECC272A-BC01-4A73-A691-76C898E1ECDB}">
      <dgm:prSet/>
      <dgm:spPr/>
      <dgm:t>
        <a:bodyPr/>
        <a:lstStyle/>
        <a:p>
          <a:endParaRPr lang="en-US"/>
        </a:p>
      </dgm:t>
    </dgm:pt>
    <dgm:pt modelId="{1AFF79A4-F6ED-4A4C-81A3-5230CA42300C}">
      <dgm:prSet custT="1"/>
      <dgm:spPr/>
      <dgm:t>
        <a:bodyPr/>
        <a:lstStyle/>
        <a:p>
          <a:r>
            <a:rPr lang="en-US" sz="1400" dirty="0" smtClean="0"/>
            <a:t>Drag Force &amp; Gravity</a:t>
          </a:r>
          <a:endParaRPr lang="en-US" sz="1400" dirty="0"/>
        </a:p>
      </dgm:t>
    </dgm:pt>
    <dgm:pt modelId="{410FA540-A0CE-4B07-BFFF-173F54BE385D}" type="parTrans" cxnId="{CFE91EDA-A29B-46AC-A7F9-CDC1C76DC1CA}">
      <dgm:prSet/>
      <dgm:spPr/>
      <dgm:t>
        <a:bodyPr/>
        <a:lstStyle/>
        <a:p>
          <a:endParaRPr lang="en-US"/>
        </a:p>
      </dgm:t>
    </dgm:pt>
    <dgm:pt modelId="{C7DF710C-ED0C-4320-BD77-21D0325101B1}" type="sibTrans" cxnId="{CFE91EDA-A29B-46AC-A7F9-CDC1C76DC1CA}">
      <dgm:prSet/>
      <dgm:spPr/>
      <dgm:t>
        <a:bodyPr/>
        <a:lstStyle/>
        <a:p>
          <a:endParaRPr lang="en-US"/>
        </a:p>
      </dgm:t>
    </dgm:pt>
    <dgm:pt modelId="{5D7B5F67-2DE1-4B77-B844-514EE81A6E61}">
      <dgm:prSet custT="1"/>
      <dgm:spPr/>
      <dgm:t>
        <a:bodyPr/>
        <a:lstStyle/>
        <a:p>
          <a:r>
            <a:rPr lang="en-US" sz="1800" dirty="0" smtClean="0"/>
            <a:t>Position</a:t>
          </a:r>
          <a:endParaRPr lang="en-US" sz="1800" dirty="0"/>
        </a:p>
      </dgm:t>
    </dgm:pt>
    <dgm:pt modelId="{B37DBE24-1D63-42A4-9D9D-595AF654C496}" type="parTrans" cxnId="{0B2425D2-A35C-4CD1-BF50-5130410F623A}">
      <dgm:prSet/>
      <dgm:spPr/>
      <dgm:t>
        <a:bodyPr/>
        <a:lstStyle/>
        <a:p>
          <a:endParaRPr lang="en-US"/>
        </a:p>
      </dgm:t>
    </dgm:pt>
    <dgm:pt modelId="{120AA583-6D2A-4DAC-BBDC-CA0AEA620467}" type="sibTrans" cxnId="{0B2425D2-A35C-4CD1-BF50-5130410F623A}">
      <dgm:prSet/>
      <dgm:spPr/>
      <dgm:t>
        <a:bodyPr/>
        <a:lstStyle/>
        <a:p>
          <a:endParaRPr lang="en-US"/>
        </a:p>
      </dgm:t>
    </dgm:pt>
    <dgm:pt modelId="{5052074A-9242-4CA3-B041-2A6E5D47C244}">
      <dgm:prSet custT="1"/>
      <dgm:spPr/>
      <dgm:t>
        <a:bodyPr/>
        <a:lstStyle/>
        <a:p>
          <a:endParaRPr lang="en-US" sz="1800" dirty="0"/>
        </a:p>
      </dgm:t>
    </dgm:pt>
    <dgm:pt modelId="{6C08AC17-4823-4729-AE61-4123C5E35F63}" type="parTrans" cxnId="{CBE8020B-953A-4010-9D80-C3270E8C1911}">
      <dgm:prSet/>
      <dgm:spPr/>
      <dgm:t>
        <a:bodyPr/>
        <a:lstStyle/>
        <a:p>
          <a:endParaRPr lang="en-US"/>
        </a:p>
      </dgm:t>
    </dgm:pt>
    <dgm:pt modelId="{38E7135A-2764-464A-B411-770B55D219D9}" type="sibTrans" cxnId="{CBE8020B-953A-4010-9D80-C3270E8C1911}">
      <dgm:prSet/>
      <dgm:spPr/>
      <dgm:t>
        <a:bodyPr/>
        <a:lstStyle/>
        <a:p>
          <a:endParaRPr lang="en-US"/>
        </a:p>
      </dgm:t>
    </dgm:pt>
    <dgm:pt modelId="{0DC0416A-3120-42C3-9BFB-0187C95287FF}">
      <dgm:prSet custT="1"/>
      <dgm:spPr/>
      <dgm:t>
        <a:bodyPr/>
        <a:lstStyle/>
        <a:p>
          <a:r>
            <a:rPr lang="en-US" sz="1400" dirty="0" smtClean="0"/>
            <a:t>Velocities</a:t>
          </a:r>
          <a:endParaRPr lang="en-US" sz="1400" dirty="0"/>
        </a:p>
      </dgm:t>
    </dgm:pt>
    <dgm:pt modelId="{39D61FE0-A903-4CFC-9E94-B5CD912CCDCE}" type="parTrans" cxnId="{4A0F98F4-7A5F-48A6-BB51-58AD362F047C}">
      <dgm:prSet/>
      <dgm:spPr/>
      <dgm:t>
        <a:bodyPr/>
        <a:lstStyle/>
        <a:p>
          <a:endParaRPr lang="en-US"/>
        </a:p>
      </dgm:t>
    </dgm:pt>
    <dgm:pt modelId="{7A115A81-6D36-4D4C-8CE3-50BCDDF6B9C7}" type="sibTrans" cxnId="{4A0F98F4-7A5F-48A6-BB51-58AD362F047C}">
      <dgm:prSet/>
      <dgm:spPr/>
      <dgm:t>
        <a:bodyPr/>
        <a:lstStyle/>
        <a:p>
          <a:endParaRPr lang="en-US"/>
        </a:p>
      </dgm:t>
    </dgm:pt>
    <dgm:pt modelId="{33661A4A-0985-486C-9E35-E27B65F058B0}" type="pres">
      <dgm:prSet presAssocID="{3B79B274-5322-4274-BB48-51FEB06F8E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6A9AA8-8BC6-4714-A22E-53FBDBD5FB9A}" type="pres">
      <dgm:prSet presAssocID="{3B79B274-5322-4274-BB48-51FEB06F8E41}" presName="tSp" presStyleCnt="0"/>
      <dgm:spPr/>
    </dgm:pt>
    <dgm:pt modelId="{005EEFF2-4525-4304-91E9-F4655BEAD650}" type="pres">
      <dgm:prSet presAssocID="{3B79B274-5322-4274-BB48-51FEB06F8E41}" presName="bSp" presStyleCnt="0"/>
      <dgm:spPr/>
    </dgm:pt>
    <dgm:pt modelId="{7AECA579-0E78-41A7-AB01-6F016255C67D}" type="pres">
      <dgm:prSet presAssocID="{3B79B274-5322-4274-BB48-51FEB06F8E41}" presName="process" presStyleCnt="0"/>
      <dgm:spPr/>
    </dgm:pt>
    <dgm:pt modelId="{9FE2041F-4FD8-4099-8D8D-8891D4DECA2A}" type="pres">
      <dgm:prSet presAssocID="{0FDFA47B-C7A8-4F86-9D80-72AE3C0C01DA}" presName="composite1" presStyleCnt="0"/>
      <dgm:spPr/>
    </dgm:pt>
    <dgm:pt modelId="{B5B68ED8-A99D-4864-B909-B83F39256011}" type="pres">
      <dgm:prSet presAssocID="{0FDFA47B-C7A8-4F86-9D80-72AE3C0C01DA}" presName="dummyNode1" presStyleLbl="node1" presStyleIdx="0" presStyleCnt="5"/>
      <dgm:spPr/>
    </dgm:pt>
    <dgm:pt modelId="{DCB6748F-615C-40E1-A9C0-FCF79AB6AA1B}" type="pres">
      <dgm:prSet presAssocID="{0FDFA47B-C7A8-4F86-9D80-72AE3C0C01DA}" presName="childNode1" presStyleLbl="bgAcc1" presStyleIdx="0" presStyleCnt="5" custScaleX="135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59A9B-ACEA-44C4-816C-759A87414D5E}" type="pres">
      <dgm:prSet presAssocID="{0FDFA47B-C7A8-4F86-9D80-72AE3C0C01DA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EA144-F0BD-4692-B3E1-3D3C3AF453B7}" type="pres">
      <dgm:prSet presAssocID="{0FDFA47B-C7A8-4F86-9D80-72AE3C0C01DA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81DF5-79C4-4822-B4B5-3E0A9E6F010E}" type="pres">
      <dgm:prSet presAssocID="{0FDFA47B-C7A8-4F86-9D80-72AE3C0C01DA}" presName="connSite1" presStyleCnt="0"/>
      <dgm:spPr/>
    </dgm:pt>
    <dgm:pt modelId="{AD1697F6-D528-46D6-BBB5-B06725D14865}" type="pres">
      <dgm:prSet presAssocID="{8A038702-BE7C-43E4-B116-00A220663A68}" presName="Name9" presStyleLbl="sibTrans2D1" presStyleIdx="0" presStyleCnt="4"/>
      <dgm:spPr/>
      <dgm:t>
        <a:bodyPr/>
        <a:lstStyle/>
        <a:p>
          <a:endParaRPr lang="en-US"/>
        </a:p>
      </dgm:t>
    </dgm:pt>
    <dgm:pt modelId="{0FDB997E-B8DB-4E57-8962-210EFB988C71}" type="pres">
      <dgm:prSet presAssocID="{BF8B384A-F637-4713-AF12-E495A2713AEA}" presName="composite2" presStyleCnt="0"/>
      <dgm:spPr/>
    </dgm:pt>
    <dgm:pt modelId="{5CBAED63-76B6-4DEE-978E-3CC9AB6EB090}" type="pres">
      <dgm:prSet presAssocID="{BF8B384A-F637-4713-AF12-E495A2713AEA}" presName="dummyNode2" presStyleLbl="node1" presStyleIdx="0" presStyleCnt="5"/>
      <dgm:spPr/>
    </dgm:pt>
    <dgm:pt modelId="{B8DC57A9-713B-4E34-A5F5-04B76B8CE5AB}" type="pres">
      <dgm:prSet presAssocID="{BF8B384A-F637-4713-AF12-E495A2713AE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CF152-851C-4F03-9DBF-71E62F0A5F2D}" type="pres">
      <dgm:prSet presAssocID="{BF8B384A-F637-4713-AF12-E495A2713AE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CFC02-96E6-4026-8454-EBDE480892E7}" type="pres">
      <dgm:prSet presAssocID="{BF8B384A-F637-4713-AF12-E495A2713A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BF098-4211-4EFC-8B1D-41C96B5847D0}" type="pres">
      <dgm:prSet presAssocID="{BF8B384A-F637-4713-AF12-E495A2713AEA}" presName="connSite2" presStyleCnt="0"/>
      <dgm:spPr/>
    </dgm:pt>
    <dgm:pt modelId="{837FD127-CF8B-4A5D-8068-58EBE0D9B30B}" type="pres">
      <dgm:prSet presAssocID="{1D1B8EF5-6A56-4AA4-880E-9457AA75DA53}" presName="Name18" presStyleLbl="sibTrans2D1" presStyleIdx="1" presStyleCnt="4"/>
      <dgm:spPr/>
      <dgm:t>
        <a:bodyPr/>
        <a:lstStyle/>
        <a:p>
          <a:endParaRPr lang="en-US"/>
        </a:p>
      </dgm:t>
    </dgm:pt>
    <dgm:pt modelId="{37D23D6F-8AF4-4445-A33C-191D5687EB60}" type="pres">
      <dgm:prSet presAssocID="{E1A38E3D-8EB4-40FD-9E1C-AEDBED2FCD56}" presName="composite1" presStyleCnt="0"/>
      <dgm:spPr/>
    </dgm:pt>
    <dgm:pt modelId="{EECE7E1B-18A6-4C1C-9F46-4012034D3BC3}" type="pres">
      <dgm:prSet presAssocID="{E1A38E3D-8EB4-40FD-9E1C-AEDBED2FCD56}" presName="dummyNode1" presStyleLbl="node1" presStyleIdx="1" presStyleCnt="5"/>
      <dgm:spPr/>
    </dgm:pt>
    <dgm:pt modelId="{E6D78EAE-0B35-4297-B20D-BE9237CD4A8F}" type="pres">
      <dgm:prSet presAssocID="{E1A38E3D-8EB4-40FD-9E1C-AEDBED2FCD56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8C23-4C57-4439-BD6C-AA1D6C782CAF}" type="pres">
      <dgm:prSet presAssocID="{E1A38E3D-8EB4-40FD-9E1C-AEDBED2FCD56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B1A5E-C2D8-46DF-902F-1DCBEC56F336}" type="pres">
      <dgm:prSet presAssocID="{E1A38E3D-8EB4-40FD-9E1C-AEDBED2FCD56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905A8-D7E2-4DC3-B773-6FD3104DE435}" type="pres">
      <dgm:prSet presAssocID="{E1A38E3D-8EB4-40FD-9E1C-AEDBED2FCD56}" presName="connSite1" presStyleCnt="0"/>
      <dgm:spPr/>
    </dgm:pt>
    <dgm:pt modelId="{EF629F7A-1FED-4AD0-996C-66CDCC9AEC7D}" type="pres">
      <dgm:prSet presAssocID="{D22BBE8C-BD4A-41DC-97D7-2CFA1876AAE9}" presName="Name9" presStyleLbl="sibTrans2D1" presStyleIdx="2" presStyleCnt="4"/>
      <dgm:spPr/>
      <dgm:t>
        <a:bodyPr/>
        <a:lstStyle/>
        <a:p>
          <a:endParaRPr lang="en-US"/>
        </a:p>
      </dgm:t>
    </dgm:pt>
    <dgm:pt modelId="{4ECED6F2-F63E-4F4C-A8B4-0313C726BF4A}" type="pres">
      <dgm:prSet presAssocID="{F689E798-8476-474D-A00D-62F51E96EB90}" presName="composite2" presStyleCnt="0"/>
      <dgm:spPr/>
    </dgm:pt>
    <dgm:pt modelId="{95A14029-E944-47DC-8E0F-3354F90D225F}" type="pres">
      <dgm:prSet presAssocID="{F689E798-8476-474D-A00D-62F51E96EB90}" presName="dummyNode2" presStyleLbl="node1" presStyleIdx="2" presStyleCnt="5"/>
      <dgm:spPr/>
    </dgm:pt>
    <dgm:pt modelId="{CCA4BB12-E695-49F7-8F63-FEB376E611EB}" type="pres">
      <dgm:prSet presAssocID="{F689E798-8476-474D-A00D-62F51E96EB90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17A3E-B039-48A5-A617-A721AA9F0A95}" type="pres">
      <dgm:prSet presAssocID="{F689E798-8476-474D-A00D-62F51E96EB90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F24FC-CDB5-4CE0-B033-CA155D01B3AD}" type="pres">
      <dgm:prSet presAssocID="{F689E798-8476-474D-A00D-62F51E96EB90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78395-B50C-440F-B58B-9C9E1006EFFD}" type="pres">
      <dgm:prSet presAssocID="{F689E798-8476-474D-A00D-62F51E96EB90}" presName="connSite2" presStyleCnt="0"/>
      <dgm:spPr/>
    </dgm:pt>
    <dgm:pt modelId="{FE78A78B-C3C4-4FD9-801F-1B9B227AFBA4}" type="pres">
      <dgm:prSet presAssocID="{991D9639-F8F4-4EBE-96C1-B13CC7AE8571}" presName="Name18" presStyleLbl="sibTrans2D1" presStyleIdx="3" presStyleCnt="4"/>
      <dgm:spPr/>
      <dgm:t>
        <a:bodyPr/>
        <a:lstStyle/>
        <a:p>
          <a:endParaRPr lang="en-US"/>
        </a:p>
      </dgm:t>
    </dgm:pt>
    <dgm:pt modelId="{C1EE2809-7DB4-4930-B14B-B485CF8BBD6D}" type="pres">
      <dgm:prSet presAssocID="{0B7B2523-5659-4306-80D9-2425B9DA1C9B}" presName="composite1" presStyleCnt="0"/>
      <dgm:spPr/>
    </dgm:pt>
    <dgm:pt modelId="{E7C13582-BF68-4913-8E1A-56A701FA987F}" type="pres">
      <dgm:prSet presAssocID="{0B7B2523-5659-4306-80D9-2425B9DA1C9B}" presName="dummyNode1" presStyleLbl="node1" presStyleIdx="3" presStyleCnt="5"/>
      <dgm:spPr/>
    </dgm:pt>
    <dgm:pt modelId="{91E53DF3-77E4-4DF2-ADFC-5E5B51918F81}" type="pres">
      <dgm:prSet presAssocID="{0B7B2523-5659-4306-80D9-2425B9DA1C9B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C99DF-B6E3-42C1-A5A9-20B28455EBF3}" type="pres">
      <dgm:prSet presAssocID="{0B7B2523-5659-4306-80D9-2425B9DA1C9B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8B697-C08E-473E-A9D1-E54064431AA8}" type="pres">
      <dgm:prSet presAssocID="{0B7B2523-5659-4306-80D9-2425B9DA1C9B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88AF1-6F5A-4412-8B45-4DDFB32729B2}" type="pres">
      <dgm:prSet presAssocID="{0B7B2523-5659-4306-80D9-2425B9DA1C9B}" presName="connSite1" presStyleCnt="0"/>
      <dgm:spPr/>
    </dgm:pt>
  </dgm:ptLst>
  <dgm:cxnLst>
    <dgm:cxn modelId="{74A616D9-AA83-49A7-B160-E06764E66966}" srcId="{3B79B274-5322-4274-BB48-51FEB06F8E41}" destId="{E1A38E3D-8EB4-40FD-9E1C-AEDBED2FCD56}" srcOrd="2" destOrd="0" parTransId="{DD7A82FE-2686-4EF0-9669-66F79341489E}" sibTransId="{D22BBE8C-BD4A-41DC-97D7-2CFA1876AAE9}"/>
    <dgm:cxn modelId="{8FCFC954-6206-49BE-8C03-58D183FBCAA0}" type="presOf" srcId="{AE98863A-70AB-4095-96B5-07BA224B7AC3}" destId="{B8DC57A9-713B-4E34-A5F5-04B76B8CE5AB}" srcOrd="0" destOrd="0" presId="urn:microsoft.com/office/officeart/2005/8/layout/hProcess4"/>
    <dgm:cxn modelId="{CBE8020B-953A-4010-9D80-C3270E8C1911}" srcId="{F689E798-8476-474D-A00D-62F51E96EB90}" destId="{5052074A-9242-4CA3-B041-2A6E5D47C244}" srcOrd="1" destOrd="0" parTransId="{6C08AC17-4823-4729-AE61-4123C5E35F63}" sibTransId="{38E7135A-2764-464A-B411-770B55D219D9}"/>
    <dgm:cxn modelId="{DEE52719-15A4-44D0-A53D-F03FBD2E9B31}" type="presOf" srcId="{BDCC03CD-B661-4F64-9350-E6DB19D6A42F}" destId="{DCB6748F-615C-40E1-A9C0-FCF79AB6AA1B}" srcOrd="0" destOrd="1" presId="urn:microsoft.com/office/officeart/2005/8/layout/hProcess4"/>
    <dgm:cxn modelId="{CC66FB7D-625A-4A48-A275-938197716369}" type="presOf" srcId="{5052074A-9242-4CA3-B041-2A6E5D47C244}" destId="{CCA4BB12-E695-49F7-8F63-FEB376E611EB}" srcOrd="0" destOrd="1" presId="urn:microsoft.com/office/officeart/2005/8/layout/hProcess4"/>
    <dgm:cxn modelId="{CFE91EDA-A29B-46AC-A7F9-CDC1C76DC1CA}" srcId="{E1A38E3D-8EB4-40FD-9E1C-AEDBED2FCD56}" destId="{1AFF79A4-F6ED-4A4C-81A3-5230CA42300C}" srcOrd="0" destOrd="0" parTransId="{410FA540-A0CE-4B07-BFFF-173F54BE385D}" sibTransId="{C7DF710C-ED0C-4320-BD77-21D0325101B1}"/>
    <dgm:cxn modelId="{088C32F1-2240-4773-9485-501E41697422}" type="presOf" srcId="{0B7B2523-5659-4306-80D9-2425B9DA1C9B}" destId="{8328B697-C08E-473E-A9D1-E54064431AA8}" srcOrd="0" destOrd="0" presId="urn:microsoft.com/office/officeart/2005/8/layout/hProcess4"/>
    <dgm:cxn modelId="{13CFA85E-A8D0-4344-A1FD-9C90AF892145}" type="presOf" srcId="{4672C0E6-E211-4062-A3F7-B748EC11E777}" destId="{91E53DF3-77E4-4DF2-ADFC-5E5B51918F81}" srcOrd="0" destOrd="0" presId="urn:microsoft.com/office/officeart/2005/8/layout/hProcess4"/>
    <dgm:cxn modelId="{8ECC272A-BC01-4A73-A691-76C898E1ECDB}" srcId="{3B79B274-5322-4274-BB48-51FEB06F8E41}" destId="{F689E798-8476-474D-A00D-62F51E96EB90}" srcOrd="3" destOrd="0" parTransId="{DB2BF64D-8FA5-41EA-871B-A57C532759F9}" sibTransId="{991D9639-F8F4-4EBE-96C1-B13CC7AE8571}"/>
    <dgm:cxn modelId="{5E18CCD0-B849-441F-B122-7643ADEE176D}" srcId="{3B79B274-5322-4274-BB48-51FEB06F8E41}" destId="{0FDFA47B-C7A8-4F86-9D80-72AE3C0C01DA}" srcOrd="0" destOrd="0" parTransId="{2FB595F4-AFCA-4B7C-8D46-3804E2ABC066}" sibTransId="{8A038702-BE7C-43E4-B116-00A220663A68}"/>
    <dgm:cxn modelId="{86B74733-BD27-4022-9620-130553C27F4C}" type="presOf" srcId="{BDCC03CD-B661-4F64-9350-E6DB19D6A42F}" destId="{E7D59A9B-ACEA-44C4-816C-759A87414D5E}" srcOrd="1" destOrd="1" presId="urn:microsoft.com/office/officeart/2005/8/layout/hProcess4"/>
    <dgm:cxn modelId="{22474482-33D9-4837-8C65-F3A4D7093F16}" type="presOf" srcId="{D22BBE8C-BD4A-41DC-97D7-2CFA1876AAE9}" destId="{EF629F7A-1FED-4AD0-996C-66CDCC9AEC7D}" srcOrd="0" destOrd="0" presId="urn:microsoft.com/office/officeart/2005/8/layout/hProcess4"/>
    <dgm:cxn modelId="{87EFB8A6-DA76-4FA3-9405-D25F5E46D3E5}" type="presOf" srcId="{5052074A-9242-4CA3-B041-2A6E5D47C244}" destId="{03617A3E-B039-48A5-A617-A721AA9F0A95}" srcOrd="1" destOrd="1" presId="urn:microsoft.com/office/officeart/2005/8/layout/hProcess4"/>
    <dgm:cxn modelId="{ED01880C-6AEC-4629-ABD3-43EAD4833362}" type="presOf" srcId="{8A038702-BE7C-43E4-B116-00A220663A68}" destId="{AD1697F6-D528-46D6-BBB5-B06725D14865}" srcOrd="0" destOrd="0" presId="urn:microsoft.com/office/officeart/2005/8/layout/hProcess4"/>
    <dgm:cxn modelId="{5C7441BE-A570-4008-8D1E-DDD81F40D163}" type="presOf" srcId="{976BF5ED-DAAA-46E2-8945-E58BD43C908A}" destId="{B8DC57A9-713B-4E34-A5F5-04B76B8CE5AB}" srcOrd="0" destOrd="1" presId="urn:microsoft.com/office/officeart/2005/8/layout/hProcess4"/>
    <dgm:cxn modelId="{0B2425D2-A35C-4CD1-BF50-5130410F623A}" srcId="{F689E798-8476-474D-A00D-62F51E96EB90}" destId="{5D7B5F67-2DE1-4B77-B844-514EE81A6E61}" srcOrd="0" destOrd="0" parTransId="{B37DBE24-1D63-42A4-9D9D-595AF654C496}" sibTransId="{120AA583-6D2A-4DAC-BBDC-CA0AEA620467}"/>
    <dgm:cxn modelId="{5B0AF3CB-C8B3-4F9C-92C4-BE4C9B565287}" type="presOf" srcId="{0FDFA47B-C7A8-4F86-9D80-72AE3C0C01DA}" destId="{ECDEA144-F0BD-4692-B3E1-3D3C3AF453B7}" srcOrd="0" destOrd="0" presId="urn:microsoft.com/office/officeart/2005/8/layout/hProcess4"/>
    <dgm:cxn modelId="{019BEF70-9308-4671-8DF9-07D6A4F3DD1D}" type="presOf" srcId="{1AFF79A4-F6ED-4A4C-81A3-5230CA42300C}" destId="{028E8C23-4C57-4439-BD6C-AA1D6C782CAF}" srcOrd="1" destOrd="0" presId="urn:microsoft.com/office/officeart/2005/8/layout/hProcess4"/>
    <dgm:cxn modelId="{D12699E5-7118-4B14-9220-35992D7EA37C}" type="presOf" srcId="{976BF5ED-DAAA-46E2-8945-E58BD43C908A}" destId="{CA5CF152-851C-4F03-9DBF-71E62F0A5F2D}" srcOrd="1" destOrd="1" presId="urn:microsoft.com/office/officeart/2005/8/layout/hProcess4"/>
    <dgm:cxn modelId="{8C2E84C9-7969-4D21-98BD-CE2594F9EE33}" srcId="{3B79B274-5322-4274-BB48-51FEB06F8E41}" destId="{BF8B384A-F637-4713-AF12-E495A2713AEA}" srcOrd="1" destOrd="0" parTransId="{E3F5171D-D567-4A61-B898-9D43FAA26A5C}" sibTransId="{1D1B8EF5-6A56-4AA4-880E-9457AA75DA53}"/>
    <dgm:cxn modelId="{ABF93107-2679-4242-AF4C-AAF4131B30F5}" type="presOf" srcId="{0DC0416A-3120-42C3-9BFB-0187C95287FF}" destId="{E6D78EAE-0B35-4297-B20D-BE9237CD4A8F}" srcOrd="0" destOrd="1" presId="urn:microsoft.com/office/officeart/2005/8/layout/hProcess4"/>
    <dgm:cxn modelId="{CEDF0EDE-33D6-4E42-8784-27B8064EEE9E}" type="presOf" srcId="{1AFF79A4-F6ED-4A4C-81A3-5230CA42300C}" destId="{E6D78EAE-0B35-4297-B20D-BE9237CD4A8F}" srcOrd="0" destOrd="0" presId="urn:microsoft.com/office/officeart/2005/8/layout/hProcess4"/>
    <dgm:cxn modelId="{93D9320D-875F-4FA8-B339-F17575D9B787}" srcId="{BF8B384A-F637-4713-AF12-E495A2713AEA}" destId="{AE98863A-70AB-4095-96B5-07BA224B7AC3}" srcOrd="0" destOrd="0" parTransId="{48C7B3E1-3A7C-4CB1-B2CB-38F5D66D53DE}" sibTransId="{C2FB094B-7266-46E1-A323-67DCBC23A761}"/>
    <dgm:cxn modelId="{4A0F98F4-7A5F-48A6-BB51-58AD362F047C}" srcId="{E1A38E3D-8EB4-40FD-9E1C-AEDBED2FCD56}" destId="{0DC0416A-3120-42C3-9BFB-0187C95287FF}" srcOrd="1" destOrd="0" parTransId="{39D61FE0-A903-4CFC-9E94-B5CD912CCDCE}" sibTransId="{7A115A81-6D36-4D4C-8CE3-50BCDDF6B9C7}"/>
    <dgm:cxn modelId="{99B63535-498C-45EA-98A7-9B9202DE2A6F}" srcId="{0FDFA47B-C7A8-4F86-9D80-72AE3C0C01DA}" destId="{0B29E462-1F54-47B8-89CC-6A6B9DA381E9}" srcOrd="0" destOrd="0" parTransId="{957DF36B-C3D4-4F7D-9427-ADA1565F16A9}" sibTransId="{9A92F5D9-FEBF-4315-BF11-46987A0FACB5}"/>
    <dgm:cxn modelId="{41536994-9B8D-4382-9508-A452F62717D8}" srcId="{0FDFA47B-C7A8-4F86-9D80-72AE3C0C01DA}" destId="{BDCC03CD-B661-4F64-9350-E6DB19D6A42F}" srcOrd="1" destOrd="0" parTransId="{ADA4DA52-5FB3-416A-BAA4-18E47412B7AF}" sibTransId="{727C9175-2AA0-4364-8419-EB4909D93619}"/>
    <dgm:cxn modelId="{48ABE720-6BCD-48E6-87C1-59CB135FC827}" type="presOf" srcId="{E1A38E3D-8EB4-40FD-9E1C-AEDBED2FCD56}" destId="{AB7B1A5E-C2D8-46DF-902F-1DCBEC56F336}" srcOrd="0" destOrd="0" presId="urn:microsoft.com/office/officeart/2005/8/layout/hProcess4"/>
    <dgm:cxn modelId="{E1F2F598-E5DB-42D0-8A04-73E3517C155E}" srcId="{BF8B384A-F637-4713-AF12-E495A2713AEA}" destId="{976BF5ED-DAAA-46E2-8945-E58BD43C908A}" srcOrd="1" destOrd="0" parTransId="{6B2EDB77-0D24-42A9-8F00-4F9D7854FE62}" sibTransId="{4B416A14-1498-4821-9436-302B197185A8}"/>
    <dgm:cxn modelId="{BFB07D42-8BC8-44CB-9E50-99D498A4C548}" type="presOf" srcId="{5D7B5F67-2DE1-4B77-B844-514EE81A6E61}" destId="{03617A3E-B039-48A5-A617-A721AA9F0A95}" srcOrd="1" destOrd="0" presId="urn:microsoft.com/office/officeart/2005/8/layout/hProcess4"/>
    <dgm:cxn modelId="{250C0E89-D6C6-447A-AD68-6EC96152E67B}" srcId="{0B7B2523-5659-4306-80D9-2425B9DA1C9B}" destId="{4672C0E6-E211-4062-A3F7-B748EC11E777}" srcOrd="0" destOrd="0" parTransId="{CE2884D1-7A0A-4FBE-9217-DF5F613CF976}" sibTransId="{18256E33-4E76-475F-9288-F04348D39767}"/>
    <dgm:cxn modelId="{59E21A19-D855-4BC1-BCB2-30873E433040}" type="presOf" srcId="{4672C0E6-E211-4062-A3F7-B748EC11E777}" destId="{2F7C99DF-B6E3-42C1-A5A9-20B28455EBF3}" srcOrd="1" destOrd="0" presId="urn:microsoft.com/office/officeart/2005/8/layout/hProcess4"/>
    <dgm:cxn modelId="{E716FC1D-A6B3-4723-BE17-30F7F0FAB58D}" srcId="{3B79B274-5322-4274-BB48-51FEB06F8E41}" destId="{0B7B2523-5659-4306-80D9-2425B9DA1C9B}" srcOrd="4" destOrd="0" parTransId="{64C066E9-BE45-4772-A96D-3C49908B6432}" sibTransId="{426DE8CC-F07E-477F-9624-CE8C7F2F536A}"/>
    <dgm:cxn modelId="{56210BE7-07C2-47D9-A870-B6B02686ECA2}" type="presOf" srcId="{0DC0416A-3120-42C3-9BFB-0187C95287FF}" destId="{028E8C23-4C57-4439-BD6C-AA1D6C782CAF}" srcOrd="1" destOrd="1" presId="urn:microsoft.com/office/officeart/2005/8/layout/hProcess4"/>
    <dgm:cxn modelId="{F291BD4E-D915-4480-98E4-7AC697595404}" type="presOf" srcId="{991D9639-F8F4-4EBE-96C1-B13CC7AE8571}" destId="{FE78A78B-C3C4-4FD9-801F-1B9B227AFBA4}" srcOrd="0" destOrd="0" presId="urn:microsoft.com/office/officeart/2005/8/layout/hProcess4"/>
    <dgm:cxn modelId="{0EC4890E-CF14-49A9-A9EA-25CCBB3C2C67}" type="presOf" srcId="{F689E798-8476-474D-A00D-62F51E96EB90}" destId="{DDCF24FC-CDB5-4CE0-B033-CA155D01B3AD}" srcOrd="0" destOrd="0" presId="urn:microsoft.com/office/officeart/2005/8/layout/hProcess4"/>
    <dgm:cxn modelId="{3F045CD2-8D5F-49D1-BFEE-ACB329DB228A}" type="presOf" srcId="{3B79B274-5322-4274-BB48-51FEB06F8E41}" destId="{33661A4A-0985-486C-9E35-E27B65F058B0}" srcOrd="0" destOrd="0" presId="urn:microsoft.com/office/officeart/2005/8/layout/hProcess4"/>
    <dgm:cxn modelId="{07AD4C13-EEF3-4111-A2AF-6FC66650504A}" type="presOf" srcId="{0B29E462-1F54-47B8-89CC-6A6B9DA381E9}" destId="{E7D59A9B-ACEA-44C4-816C-759A87414D5E}" srcOrd="1" destOrd="0" presId="urn:microsoft.com/office/officeart/2005/8/layout/hProcess4"/>
    <dgm:cxn modelId="{97220BD9-7231-48EF-9AE8-E30C43218A66}" type="presOf" srcId="{0B29E462-1F54-47B8-89CC-6A6B9DA381E9}" destId="{DCB6748F-615C-40E1-A9C0-FCF79AB6AA1B}" srcOrd="0" destOrd="0" presId="urn:microsoft.com/office/officeart/2005/8/layout/hProcess4"/>
    <dgm:cxn modelId="{C0E03238-E008-471C-B4A2-348713F35AE4}" type="presOf" srcId="{AE98863A-70AB-4095-96B5-07BA224B7AC3}" destId="{CA5CF152-851C-4F03-9DBF-71E62F0A5F2D}" srcOrd="1" destOrd="0" presId="urn:microsoft.com/office/officeart/2005/8/layout/hProcess4"/>
    <dgm:cxn modelId="{9EA43248-490E-48F7-A815-4CF32C684CBB}" type="presOf" srcId="{5D7B5F67-2DE1-4B77-B844-514EE81A6E61}" destId="{CCA4BB12-E695-49F7-8F63-FEB376E611EB}" srcOrd="0" destOrd="0" presId="urn:microsoft.com/office/officeart/2005/8/layout/hProcess4"/>
    <dgm:cxn modelId="{18F2999A-0FB9-4C3E-9D0E-6EEA4B5304BC}" type="presOf" srcId="{1D1B8EF5-6A56-4AA4-880E-9457AA75DA53}" destId="{837FD127-CF8B-4A5D-8068-58EBE0D9B30B}" srcOrd="0" destOrd="0" presId="urn:microsoft.com/office/officeart/2005/8/layout/hProcess4"/>
    <dgm:cxn modelId="{D105D1A8-3D14-41DF-86DF-4FFBD7A4CA47}" type="presOf" srcId="{BF8B384A-F637-4713-AF12-E495A2713AEA}" destId="{AAACFC02-96E6-4026-8454-EBDE480892E7}" srcOrd="0" destOrd="0" presId="urn:microsoft.com/office/officeart/2005/8/layout/hProcess4"/>
    <dgm:cxn modelId="{9DA56747-7420-48D4-A021-FC77426D26CF}" type="presParOf" srcId="{33661A4A-0985-486C-9E35-E27B65F058B0}" destId="{136A9AA8-8BC6-4714-A22E-53FBDBD5FB9A}" srcOrd="0" destOrd="0" presId="urn:microsoft.com/office/officeart/2005/8/layout/hProcess4"/>
    <dgm:cxn modelId="{F49CB032-01A3-43B0-92D7-A5002B561FD8}" type="presParOf" srcId="{33661A4A-0985-486C-9E35-E27B65F058B0}" destId="{005EEFF2-4525-4304-91E9-F4655BEAD650}" srcOrd="1" destOrd="0" presId="urn:microsoft.com/office/officeart/2005/8/layout/hProcess4"/>
    <dgm:cxn modelId="{B16A4E2F-D7C3-4A58-8808-CED136D114A1}" type="presParOf" srcId="{33661A4A-0985-486C-9E35-E27B65F058B0}" destId="{7AECA579-0E78-41A7-AB01-6F016255C67D}" srcOrd="2" destOrd="0" presId="urn:microsoft.com/office/officeart/2005/8/layout/hProcess4"/>
    <dgm:cxn modelId="{3C21B068-5C4D-4144-A813-89DA20E7C788}" type="presParOf" srcId="{7AECA579-0E78-41A7-AB01-6F016255C67D}" destId="{9FE2041F-4FD8-4099-8D8D-8891D4DECA2A}" srcOrd="0" destOrd="0" presId="urn:microsoft.com/office/officeart/2005/8/layout/hProcess4"/>
    <dgm:cxn modelId="{085B85E0-F223-4575-BD1F-45DA43A4A8A3}" type="presParOf" srcId="{9FE2041F-4FD8-4099-8D8D-8891D4DECA2A}" destId="{B5B68ED8-A99D-4864-B909-B83F39256011}" srcOrd="0" destOrd="0" presId="urn:microsoft.com/office/officeart/2005/8/layout/hProcess4"/>
    <dgm:cxn modelId="{A5A856A9-B51B-4C50-A444-60660A886219}" type="presParOf" srcId="{9FE2041F-4FD8-4099-8D8D-8891D4DECA2A}" destId="{DCB6748F-615C-40E1-A9C0-FCF79AB6AA1B}" srcOrd="1" destOrd="0" presId="urn:microsoft.com/office/officeart/2005/8/layout/hProcess4"/>
    <dgm:cxn modelId="{FCE48733-E0C3-49C7-8B11-AB87B76F10C1}" type="presParOf" srcId="{9FE2041F-4FD8-4099-8D8D-8891D4DECA2A}" destId="{E7D59A9B-ACEA-44C4-816C-759A87414D5E}" srcOrd="2" destOrd="0" presId="urn:microsoft.com/office/officeart/2005/8/layout/hProcess4"/>
    <dgm:cxn modelId="{EFC118BF-771E-427C-B7E5-F73F9E4CEEFF}" type="presParOf" srcId="{9FE2041F-4FD8-4099-8D8D-8891D4DECA2A}" destId="{ECDEA144-F0BD-4692-B3E1-3D3C3AF453B7}" srcOrd="3" destOrd="0" presId="urn:microsoft.com/office/officeart/2005/8/layout/hProcess4"/>
    <dgm:cxn modelId="{63777C76-2B6C-4364-BE8A-8C114E16438A}" type="presParOf" srcId="{9FE2041F-4FD8-4099-8D8D-8891D4DECA2A}" destId="{BAD81DF5-79C4-4822-B4B5-3E0A9E6F010E}" srcOrd="4" destOrd="0" presId="urn:microsoft.com/office/officeart/2005/8/layout/hProcess4"/>
    <dgm:cxn modelId="{70015A0E-9143-4ACF-9872-1D533CA0C366}" type="presParOf" srcId="{7AECA579-0E78-41A7-AB01-6F016255C67D}" destId="{AD1697F6-D528-46D6-BBB5-B06725D14865}" srcOrd="1" destOrd="0" presId="urn:microsoft.com/office/officeart/2005/8/layout/hProcess4"/>
    <dgm:cxn modelId="{6050C2C5-02E5-426F-B7F6-16C994BB62EA}" type="presParOf" srcId="{7AECA579-0E78-41A7-AB01-6F016255C67D}" destId="{0FDB997E-B8DB-4E57-8962-210EFB988C71}" srcOrd="2" destOrd="0" presId="urn:microsoft.com/office/officeart/2005/8/layout/hProcess4"/>
    <dgm:cxn modelId="{79ADF362-AFAE-4D76-948B-7B3F263835A3}" type="presParOf" srcId="{0FDB997E-B8DB-4E57-8962-210EFB988C71}" destId="{5CBAED63-76B6-4DEE-978E-3CC9AB6EB090}" srcOrd="0" destOrd="0" presId="urn:microsoft.com/office/officeart/2005/8/layout/hProcess4"/>
    <dgm:cxn modelId="{FCA4745F-F689-4126-92F1-CACD9629D3BA}" type="presParOf" srcId="{0FDB997E-B8DB-4E57-8962-210EFB988C71}" destId="{B8DC57A9-713B-4E34-A5F5-04B76B8CE5AB}" srcOrd="1" destOrd="0" presId="urn:microsoft.com/office/officeart/2005/8/layout/hProcess4"/>
    <dgm:cxn modelId="{65F9ED15-67B2-46C1-A749-9CCB9AE0288E}" type="presParOf" srcId="{0FDB997E-B8DB-4E57-8962-210EFB988C71}" destId="{CA5CF152-851C-4F03-9DBF-71E62F0A5F2D}" srcOrd="2" destOrd="0" presId="urn:microsoft.com/office/officeart/2005/8/layout/hProcess4"/>
    <dgm:cxn modelId="{E5EB78A2-A3A4-4BF2-AE98-64E8127D6735}" type="presParOf" srcId="{0FDB997E-B8DB-4E57-8962-210EFB988C71}" destId="{AAACFC02-96E6-4026-8454-EBDE480892E7}" srcOrd="3" destOrd="0" presId="urn:microsoft.com/office/officeart/2005/8/layout/hProcess4"/>
    <dgm:cxn modelId="{9C654B93-D27D-4E08-BD11-9F69BC393AF0}" type="presParOf" srcId="{0FDB997E-B8DB-4E57-8962-210EFB988C71}" destId="{ED6BF098-4211-4EFC-8B1D-41C96B5847D0}" srcOrd="4" destOrd="0" presId="urn:microsoft.com/office/officeart/2005/8/layout/hProcess4"/>
    <dgm:cxn modelId="{ED2C8305-3227-4D8F-9A6C-E8CCF6B4BB5E}" type="presParOf" srcId="{7AECA579-0E78-41A7-AB01-6F016255C67D}" destId="{837FD127-CF8B-4A5D-8068-58EBE0D9B30B}" srcOrd="3" destOrd="0" presId="urn:microsoft.com/office/officeart/2005/8/layout/hProcess4"/>
    <dgm:cxn modelId="{300BBBC6-3F06-401A-B831-0C4E60AA53AD}" type="presParOf" srcId="{7AECA579-0E78-41A7-AB01-6F016255C67D}" destId="{37D23D6F-8AF4-4445-A33C-191D5687EB60}" srcOrd="4" destOrd="0" presId="urn:microsoft.com/office/officeart/2005/8/layout/hProcess4"/>
    <dgm:cxn modelId="{836DDF1F-AF8C-4B93-9C80-1A816D34FDC2}" type="presParOf" srcId="{37D23D6F-8AF4-4445-A33C-191D5687EB60}" destId="{EECE7E1B-18A6-4C1C-9F46-4012034D3BC3}" srcOrd="0" destOrd="0" presId="urn:microsoft.com/office/officeart/2005/8/layout/hProcess4"/>
    <dgm:cxn modelId="{8585D875-E2D7-4BEE-9721-5E3C654042A5}" type="presParOf" srcId="{37D23D6F-8AF4-4445-A33C-191D5687EB60}" destId="{E6D78EAE-0B35-4297-B20D-BE9237CD4A8F}" srcOrd="1" destOrd="0" presId="urn:microsoft.com/office/officeart/2005/8/layout/hProcess4"/>
    <dgm:cxn modelId="{B234D72F-6DC1-46F9-A056-80820A9A3394}" type="presParOf" srcId="{37D23D6F-8AF4-4445-A33C-191D5687EB60}" destId="{028E8C23-4C57-4439-BD6C-AA1D6C782CAF}" srcOrd="2" destOrd="0" presId="urn:microsoft.com/office/officeart/2005/8/layout/hProcess4"/>
    <dgm:cxn modelId="{1FBCBAAB-8037-460D-8A3D-9F439E82380A}" type="presParOf" srcId="{37D23D6F-8AF4-4445-A33C-191D5687EB60}" destId="{AB7B1A5E-C2D8-46DF-902F-1DCBEC56F336}" srcOrd="3" destOrd="0" presId="urn:microsoft.com/office/officeart/2005/8/layout/hProcess4"/>
    <dgm:cxn modelId="{35EDB0FB-6042-4821-A7A0-CC8E1B23B452}" type="presParOf" srcId="{37D23D6F-8AF4-4445-A33C-191D5687EB60}" destId="{C31905A8-D7E2-4DC3-B773-6FD3104DE435}" srcOrd="4" destOrd="0" presId="urn:microsoft.com/office/officeart/2005/8/layout/hProcess4"/>
    <dgm:cxn modelId="{193F330B-2002-4192-829B-FF5E4FBB4360}" type="presParOf" srcId="{7AECA579-0E78-41A7-AB01-6F016255C67D}" destId="{EF629F7A-1FED-4AD0-996C-66CDCC9AEC7D}" srcOrd="5" destOrd="0" presId="urn:microsoft.com/office/officeart/2005/8/layout/hProcess4"/>
    <dgm:cxn modelId="{BFF6418A-92F6-40E2-AF5D-100019BB57EC}" type="presParOf" srcId="{7AECA579-0E78-41A7-AB01-6F016255C67D}" destId="{4ECED6F2-F63E-4F4C-A8B4-0313C726BF4A}" srcOrd="6" destOrd="0" presId="urn:microsoft.com/office/officeart/2005/8/layout/hProcess4"/>
    <dgm:cxn modelId="{ABD67429-58FC-45FE-B5BE-CFFEEC893213}" type="presParOf" srcId="{4ECED6F2-F63E-4F4C-A8B4-0313C726BF4A}" destId="{95A14029-E944-47DC-8E0F-3354F90D225F}" srcOrd="0" destOrd="0" presId="urn:microsoft.com/office/officeart/2005/8/layout/hProcess4"/>
    <dgm:cxn modelId="{39637420-6FE4-4D96-B14B-81B33DA44379}" type="presParOf" srcId="{4ECED6F2-F63E-4F4C-A8B4-0313C726BF4A}" destId="{CCA4BB12-E695-49F7-8F63-FEB376E611EB}" srcOrd="1" destOrd="0" presId="urn:microsoft.com/office/officeart/2005/8/layout/hProcess4"/>
    <dgm:cxn modelId="{3DC64DBB-3102-4F3F-941C-32167370FBAC}" type="presParOf" srcId="{4ECED6F2-F63E-4F4C-A8B4-0313C726BF4A}" destId="{03617A3E-B039-48A5-A617-A721AA9F0A95}" srcOrd="2" destOrd="0" presId="urn:microsoft.com/office/officeart/2005/8/layout/hProcess4"/>
    <dgm:cxn modelId="{A3A22FE3-2214-4A0B-8BA7-8FF966D97CE5}" type="presParOf" srcId="{4ECED6F2-F63E-4F4C-A8B4-0313C726BF4A}" destId="{DDCF24FC-CDB5-4CE0-B033-CA155D01B3AD}" srcOrd="3" destOrd="0" presId="urn:microsoft.com/office/officeart/2005/8/layout/hProcess4"/>
    <dgm:cxn modelId="{39B0F715-E036-475E-91F1-8C00A38A9A9B}" type="presParOf" srcId="{4ECED6F2-F63E-4F4C-A8B4-0313C726BF4A}" destId="{7D478395-B50C-440F-B58B-9C9E1006EFFD}" srcOrd="4" destOrd="0" presId="urn:microsoft.com/office/officeart/2005/8/layout/hProcess4"/>
    <dgm:cxn modelId="{4380BAA6-9BB3-40EE-9678-7869417AF185}" type="presParOf" srcId="{7AECA579-0E78-41A7-AB01-6F016255C67D}" destId="{FE78A78B-C3C4-4FD9-801F-1B9B227AFBA4}" srcOrd="7" destOrd="0" presId="urn:microsoft.com/office/officeart/2005/8/layout/hProcess4"/>
    <dgm:cxn modelId="{1C8233C1-6812-452B-B69E-565DAB479A50}" type="presParOf" srcId="{7AECA579-0E78-41A7-AB01-6F016255C67D}" destId="{C1EE2809-7DB4-4930-B14B-B485CF8BBD6D}" srcOrd="8" destOrd="0" presId="urn:microsoft.com/office/officeart/2005/8/layout/hProcess4"/>
    <dgm:cxn modelId="{15A5E0B8-7121-4B88-ABC3-D3F85BE46AD9}" type="presParOf" srcId="{C1EE2809-7DB4-4930-B14B-B485CF8BBD6D}" destId="{E7C13582-BF68-4913-8E1A-56A701FA987F}" srcOrd="0" destOrd="0" presId="urn:microsoft.com/office/officeart/2005/8/layout/hProcess4"/>
    <dgm:cxn modelId="{3442536D-D63D-4A89-8036-CF4F97E82821}" type="presParOf" srcId="{C1EE2809-7DB4-4930-B14B-B485CF8BBD6D}" destId="{91E53DF3-77E4-4DF2-ADFC-5E5B51918F81}" srcOrd="1" destOrd="0" presId="urn:microsoft.com/office/officeart/2005/8/layout/hProcess4"/>
    <dgm:cxn modelId="{4FF720E0-A652-4717-AC01-CDF49295F279}" type="presParOf" srcId="{C1EE2809-7DB4-4930-B14B-B485CF8BBD6D}" destId="{2F7C99DF-B6E3-42C1-A5A9-20B28455EBF3}" srcOrd="2" destOrd="0" presId="urn:microsoft.com/office/officeart/2005/8/layout/hProcess4"/>
    <dgm:cxn modelId="{0C2C7AA6-34C3-412D-9439-45202D1B6CFB}" type="presParOf" srcId="{C1EE2809-7DB4-4930-B14B-B485CF8BBD6D}" destId="{8328B697-C08E-473E-A9D1-E54064431AA8}" srcOrd="3" destOrd="0" presId="urn:microsoft.com/office/officeart/2005/8/layout/hProcess4"/>
    <dgm:cxn modelId="{8EF27FAE-9F26-4180-A7D5-4292ACFB5524}" type="presParOf" srcId="{C1EE2809-7DB4-4930-B14B-B485CF8BBD6D}" destId="{53788AF1-6F5A-4412-8B45-4DDFB32729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6748F-615C-40E1-A9C0-FCF79AB6AA1B}">
      <dsp:nvSpPr>
        <dsp:cNvPr id="0" name=""/>
        <dsp:cNvSpPr/>
      </dsp:nvSpPr>
      <dsp:spPr>
        <a:xfrm>
          <a:off x="626" y="1894665"/>
          <a:ext cx="1318478" cy="108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Video file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Camera</a:t>
          </a:r>
          <a:endParaRPr lang="en-US" sz="1200" kern="1200" dirty="0"/>
        </a:p>
      </dsp:txBody>
      <dsp:txXfrm>
        <a:off x="25652" y="1919691"/>
        <a:ext cx="1268426" cy="804388"/>
      </dsp:txXfrm>
    </dsp:sp>
    <dsp:sp modelId="{AD1697F6-D528-46D6-BBB5-B06725D14865}">
      <dsp:nvSpPr>
        <dsp:cNvPr id="0" name=""/>
        <dsp:cNvSpPr/>
      </dsp:nvSpPr>
      <dsp:spPr>
        <a:xfrm>
          <a:off x="738717" y="2055080"/>
          <a:ext cx="1581865" cy="1581865"/>
        </a:xfrm>
        <a:prstGeom prst="leftCircularArrow">
          <a:avLst>
            <a:gd name="adj1" fmla="val 2532"/>
            <a:gd name="adj2" fmla="val 307081"/>
            <a:gd name="adj3" fmla="val 2082592"/>
            <a:gd name="adj4" fmla="val 9024489"/>
            <a:gd name="adj5" fmla="val 29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A144-F0BD-4692-B3E1-3D3C3AF453B7}">
      <dsp:nvSpPr>
        <dsp:cNvPr id="0" name=""/>
        <dsp:cNvSpPr/>
      </dsp:nvSpPr>
      <dsp:spPr>
        <a:xfrm>
          <a:off x="293622" y="2749105"/>
          <a:ext cx="1171981" cy="46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 Frame</a:t>
          </a:r>
          <a:endParaRPr lang="en-US" sz="1400" kern="1200" dirty="0"/>
        </a:p>
      </dsp:txBody>
      <dsp:txXfrm>
        <a:off x="307272" y="2762755"/>
        <a:ext cx="1144681" cy="438758"/>
      </dsp:txXfrm>
    </dsp:sp>
    <dsp:sp modelId="{B8DC57A9-713B-4E34-A5F5-04B76B8CE5AB}">
      <dsp:nvSpPr>
        <dsp:cNvPr id="0" name=""/>
        <dsp:cNvSpPr/>
      </dsp:nvSpPr>
      <dsp:spPr>
        <a:xfrm>
          <a:off x="1656326" y="1894665"/>
          <a:ext cx="1618063" cy="108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Color threshold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Background model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Noise reduction</a:t>
          </a:r>
          <a:endParaRPr lang="en-US" sz="1200" kern="1200" dirty="0"/>
        </a:p>
      </dsp:txBody>
      <dsp:txXfrm>
        <a:off x="1681352" y="2152720"/>
        <a:ext cx="1568011" cy="804388"/>
      </dsp:txXfrm>
    </dsp:sp>
    <dsp:sp modelId="{837FD127-CF8B-4A5D-8068-58EBE0D9B30B}">
      <dsp:nvSpPr>
        <dsp:cNvPr id="0" name=""/>
        <dsp:cNvSpPr/>
      </dsp:nvSpPr>
      <dsp:spPr>
        <a:xfrm>
          <a:off x="2544209" y="1239853"/>
          <a:ext cx="1581865" cy="1581865"/>
        </a:xfrm>
        <a:prstGeom prst="circularArrow">
          <a:avLst>
            <a:gd name="adj1" fmla="val 2532"/>
            <a:gd name="adj2" fmla="val 307081"/>
            <a:gd name="adj3" fmla="val 19517408"/>
            <a:gd name="adj4" fmla="val 12575511"/>
            <a:gd name="adj5" fmla="val 29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FC02-96E6-4026-8454-EBDE480892E7}">
      <dsp:nvSpPr>
        <dsp:cNvPr id="0" name=""/>
        <dsp:cNvSpPr/>
      </dsp:nvSpPr>
      <dsp:spPr>
        <a:xfrm>
          <a:off x="2099114" y="1661636"/>
          <a:ext cx="1171981" cy="46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</a:t>
          </a:r>
          <a:endParaRPr lang="en-US" sz="1400" kern="1200" dirty="0"/>
        </a:p>
      </dsp:txBody>
      <dsp:txXfrm>
        <a:off x="2112764" y="1675286"/>
        <a:ext cx="1144681" cy="438758"/>
      </dsp:txXfrm>
    </dsp:sp>
    <dsp:sp modelId="{E6D78EAE-0B35-4297-B20D-BE9237CD4A8F}">
      <dsp:nvSpPr>
        <dsp:cNvPr id="0" name=""/>
        <dsp:cNvSpPr/>
      </dsp:nvSpPr>
      <dsp:spPr>
        <a:xfrm>
          <a:off x="3465113" y="1894665"/>
          <a:ext cx="1318478" cy="108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Detect contours</a:t>
          </a:r>
          <a:endParaRPr lang="en-US" sz="1200" kern="1200" dirty="0"/>
        </a:p>
        <a:p>
          <a:pPr marL="114300" lvl="1" indent="-114300" algn="l" defTabSz="5334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Largest Object</a:t>
          </a:r>
          <a:endParaRPr lang="en-US" sz="1200" kern="1200" dirty="0"/>
        </a:p>
      </dsp:txBody>
      <dsp:txXfrm>
        <a:off x="3490139" y="1919691"/>
        <a:ext cx="1268426" cy="804388"/>
      </dsp:txXfrm>
    </dsp:sp>
    <dsp:sp modelId="{EF629F7A-1FED-4AD0-996C-66CDCC9AEC7D}">
      <dsp:nvSpPr>
        <dsp:cNvPr id="0" name=""/>
        <dsp:cNvSpPr/>
      </dsp:nvSpPr>
      <dsp:spPr>
        <a:xfrm>
          <a:off x="4203947" y="2063591"/>
          <a:ext cx="1570470" cy="1570470"/>
        </a:xfrm>
        <a:prstGeom prst="leftCircularArrow">
          <a:avLst>
            <a:gd name="adj1" fmla="val 2550"/>
            <a:gd name="adj2" fmla="val 309441"/>
            <a:gd name="adj3" fmla="val 2084952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1A5E-C2D8-46DF-902F-1DCBEC56F336}">
      <dsp:nvSpPr>
        <dsp:cNvPr id="0" name=""/>
        <dsp:cNvSpPr/>
      </dsp:nvSpPr>
      <dsp:spPr>
        <a:xfrm>
          <a:off x="3758108" y="2749105"/>
          <a:ext cx="1171981" cy="46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Detect Ball</a:t>
          </a:r>
          <a:endParaRPr lang="en-US" sz="1400" kern="1200" dirty="0"/>
        </a:p>
      </dsp:txBody>
      <dsp:txXfrm>
        <a:off x="3771758" y="2762755"/>
        <a:ext cx="1144681" cy="438758"/>
      </dsp:txXfrm>
    </dsp:sp>
    <dsp:sp modelId="{CCA4BB12-E695-49F7-8F63-FEB376E611EB}">
      <dsp:nvSpPr>
        <dsp:cNvPr id="0" name=""/>
        <dsp:cNvSpPr/>
      </dsp:nvSpPr>
      <dsp:spPr>
        <a:xfrm>
          <a:off x="5120813" y="1894665"/>
          <a:ext cx="1598246" cy="108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Equations of motion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Euler Integration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145839" y="2152720"/>
        <a:ext cx="1548194" cy="804388"/>
      </dsp:txXfrm>
    </dsp:sp>
    <dsp:sp modelId="{FE78A78B-C3C4-4FD9-801F-1B9B227AFBA4}">
      <dsp:nvSpPr>
        <dsp:cNvPr id="0" name=""/>
        <dsp:cNvSpPr/>
      </dsp:nvSpPr>
      <dsp:spPr>
        <a:xfrm>
          <a:off x="5999034" y="1240812"/>
          <a:ext cx="1578076" cy="1578076"/>
        </a:xfrm>
        <a:prstGeom prst="circularArrow">
          <a:avLst>
            <a:gd name="adj1" fmla="val 2538"/>
            <a:gd name="adj2" fmla="val 307862"/>
            <a:gd name="adj3" fmla="val 19516627"/>
            <a:gd name="adj4" fmla="val 12575511"/>
            <a:gd name="adj5" fmla="val 29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F24FC-CDB5-4CE0-B033-CA155D01B3AD}">
      <dsp:nvSpPr>
        <dsp:cNvPr id="0" name=""/>
        <dsp:cNvSpPr/>
      </dsp:nvSpPr>
      <dsp:spPr>
        <a:xfrm>
          <a:off x="5553692" y="1661636"/>
          <a:ext cx="1171981" cy="46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Dynamic Model</a:t>
          </a:r>
          <a:endParaRPr lang="en-US" sz="1400" kern="1200" dirty="0"/>
        </a:p>
      </dsp:txBody>
      <dsp:txXfrm>
        <a:off x="5567342" y="1675286"/>
        <a:ext cx="1144681" cy="438758"/>
      </dsp:txXfrm>
    </dsp:sp>
    <dsp:sp modelId="{91E53DF3-77E4-4DF2-ADFC-5E5B51918F81}">
      <dsp:nvSpPr>
        <dsp:cNvPr id="0" name=""/>
        <dsp:cNvSpPr/>
      </dsp:nvSpPr>
      <dsp:spPr>
        <a:xfrm>
          <a:off x="6916396" y="1894665"/>
          <a:ext cx="1318478" cy="108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 To Contact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Impact Decision</a:t>
          </a:r>
          <a:endParaRPr lang="en-US" sz="1200" kern="1200" dirty="0"/>
        </a:p>
      </dsp:txBody>
      <dsp:txXfrm>
        <a:off x="6941422" y="1919691"/>
        <a:ext cx="1268426" cy="804388"/>
      </dsp:txXfrm>
    </dsp:sp>
    <dsp:sp modelId="{8328B697-C08E-473E-A9D1-E54064431AA8}">
      <dsp:nvSpPr>
        <dsp:cNvPr id="0" name=""/>
        <dsp:cNvSpPr/>
      </dsp:nvSpPr>
      <dsp:spPr>
        <a:xfrm>
          <a:off x="7209391" y="2749105"/>
          <a:ext cx="1171981" cy="466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 Impact</a:t>
          </a:r>
          <a:endParaRPr lang="en-US" sz="1400" kern="1200" dirty="0"/>
        </a:p>
      </dsp:txBody>
      <dsp:txXfrm>
        <a:off x="7223041" y="2762755"/>
        <a:ext cx="1144681" cy="438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6748F-615C-40E1-A9C0-FCF79AB6AA1B}">
      <dsp:nvSpPr>
        <dsp:cNvPr id="0" name=""/>
        <dsp:cNvSpPr/>
      </dsp:nvSpPr>
      <dsp:spPr>
        <a:xfrm>
          <a:off x="1676" y="1733998"/>
          <a:ext cx="1740134" cy="1057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 Speed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 Height</a:t>
          </a:r>
          <a:endParaRPr lang="en-US" sz="1400" kern="1200" dirty="0"/>
        </a:p>
      </dsp:txBody>
      <dsp:txXfrm>
        <a:off x="26023" y="1758345"/>
        <a:ext cx="1691440" cy="782564"/>
      </dsp:txXfrm>
    </dsp:sp>
    <dsp:sp modelId="{AD1697F6-D528-46D6-BBB5-B06725D14865}">
      <dsp:nvSpPr>
        <dsp:cNvPr id="0" name=""/>
        <dsp:cNvSpPr/>
      </dsp:nvSpPr>
      <dsp:spPr>
        <a:xfrm>
          <a:off x="949669" y="1929524"/>
          <a:ext cx="1487730" cy="1487730"/>
        </a:xfrm>
        <a:prstGeom prst="leftCircularArrow">
          <a:avLst>
            <a:gd name="adj1" fmla="val 2771"/>
            <a:gd name="adj2" fmla="val 337928"/>
            <a:gd name="adj3" fmla="val 2113439"/>
            <a:gd name="adj4" fmla="val 9024489"/>
            <a:gd name="adj5" fmla="val 32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A144-F0BD-4692-B3E1-3D3C3AF453B7}">
      <dsp:nvSpPr>
        <dsp:cNvPr id="0" name=""/>
        <dsp:cNvSpPr/>
      </dsp:nvSpPr>
      <dsp:spPr>
        <a:xfrm>
          <a:off x="515435" y="2565257"/>
          <a:ext cx="1140185" cy="45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Init</a:t>
          </a:r>
          <a:endParaRPr lang="en-US" sz="1100" kern="1200" dirty="0"/>
        </a:p>
      </dsp:txBody>
      <dsp:txXfrm>
        <a:off x="528715" y="2578537"/>
        <a:ext cx="1113625" cy="426853"/>
      </dsp:txXfrm>
    </dsp:sp>
    <dsp:sp modelId="{B8DC57A9-713B-4E34-A5F5-04B76B8CE5AB}">
      <dsp:nvSpPr>
        <dsp:cNvPr id="0" name=""/>
        <dsp:cNvSpPr/>
      </dsp:nvSpPr>
      <dsp:spPr>
        <a:xfrm>
          <a:off x="1938107" y="1733998"/>
          <a:ext cx="1282708" cy="1057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Altitude above Track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Down Range</a:t>
          </a:r>
          <a:endParaRPr lang="en-US" sz="1400" kern="1200" dirty="0"/>
        </a:p>
      </dsp:txBody>
      <dsp:txXfrm>
        <a:off x="1962454" y="1985052"/>
        <a:ext cx="1234014" cy="782564"/>
      </dsp:txXfrm>
    </dsp:sp>
    <dsp:sp modelId="{837FD127-CF8B-4A5D-8068-58EBE0D9B30B}">
      <dsp:nvSpPr>
        <dsp:cNvPr id="0" name=""/>
        <dsp:cNvSpPr/>
      </dsp:nvSpPr>
      <dsp:spPr>
        <a:xfrm>
          <a:off x="2653163" y="1092311"/>
          <a:ext cx="1552513" cy="1552513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FC02-96E6-4026-8454-EBDE480892E7}">
      <dsp:nvSpPr>
        <dsp:cNvPr id="0" name=""/>
        <dsp:cNvSpPr/>
      </dsp:nvSpPr>
      <dsp:spPr>
        <a:xfrm>
          <a:off x="2223154" y="1507291"/>
          <a:ext cx="1140185" cy="45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 Coordinates Frame</a:t>
          </a:r>
          <a:endParaRPr lang="en-US" sz="1100" kern="1200" dirty="0"/>
        </a:p>
      </dsp:txBody>
      <dsp:txXfrm>
        <a:off x="2236434" y="1520571"/>
        <a:ext cx="1113625" cy="426853"/>
      </dsp:txXfrm>
    </dsp:sp>
    <dsp:sp modelId="{E6D78EAE-0B35-4297-B20D-BE9237CD4A8F}">
      <dsp:nvSpPr>
        <dsp:cNvPr id="0" name=""/>
        <dsp:cNvSpPr/>
      </dsp:nvSpPr>
      <dsp:spPr>
        <a:xfrm>
          <a:off x="3559636" y="1733998"/>
          <a:ext cx="1282708" cy="1057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Drag Force &amp; Gravity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Velocities</a:t>
          </a:r>
          <a:endParaRPr lang="en-US" sz="1400" kern="1200" dirty="0"/>
        </a:p>
      </dsp:txBody>
      <dsp:txXfrm>
        <a:off x="3583983" y="1758345"/>
        <a:ext cx="1234014" cy="782564"/>
      </dsp:txXfrm>
    </dsp:sp>
    <dsp:sp modelId="{EF629F7A-1FED-4AD0-996C-66CDCC9AEC7D}">
      <dsp:nvSpPr>
        <dsp:cNvPr id="0" name=""/>
        <dsp:cNvSpPr/>
      </dsp:nvSpPr>
      <dsp:spPr>
        <a:xfrm>
          <a:off x="4285380" y="2003557"/>
          <a:ext cx="1388611" cy="138861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1A5E-C2D8-46DF-902F-1DCBEC56F336}">
      <dsp:nvSpPr>
        <dsp:cNvPr id="0" name=""/>
        <dsp:cNvSpPr/>
      </dsp:nvSpPr>
      <dsp:spPr>
        <a:xfrm>
          <a:off x="3844682" y="2565257"/>
          <a:ext cx="1140185" cy="45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Integration</a:t>
          </a:r>
          <a:endParaRPr lang="en-US" sz="1100" kern="1200" dirty="0"/>
        </a:p>
      </dsp:txBody>
      <dsp:txXfrm>
        <a:off x="3857962" y="2578537"/>
        <a:ext cx="1113625" cy="426853"/>
      </dsp:txXfrm>
    </dsp:sp>
    <dsp:sp modelId="{CCA4BB12-E695-49F7-8F63-FEB376E611EB}">
      <dsp:nvSpPr>
        <dsp:cNvPr id="0" name=""/>
        <dsp:cNvSpPr/>
      </dsp:nvSpPr>
      <dsp:spPr>
        <a:xfrm>
          <a:off x="5181164" y="1733998"/>
          <a:ext cx="1282708" cy="1057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Position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5205511" y="1985052"/>
        <a:ext cx="1234014" cy="782564"/>
      </dsp:txXfrm>
    </dsp:sp>
    <dsp:sp modelId="{FE78A78B-C3C4-4FD9-801F-1B9B227AFBA4}">
      <dsp:nvSpPr>
        <dsp:cNvPr id="0" name=""/>
        <dsp:cNvSpPr/>
      </dsp:nvSpPr>
      <dsp:spPr>
        <a:xfrm>
          <a:off x="5896219" y="1092311"/>
          <a:ext cx="1552513" cy="1552513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F24FC-CDB5-4CE0-B033-CA155D01B3AD}">
      <dsp:nvSpPr>
        <dsp:cNvPr id="0" name=""/>
        <dsp:cNvSpPr/>
      </dsp:nvSpPr>
      <dsp:spPr>
        <a:xfrm>
          <a:off x="5466210" y="1507291"/>
          <a:ext cx="1140185" cy="45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Update</a:t>
          </a:r>
          <a:endParaRPr lang="en-US" sz="1100" kern="1200" dirty="0"/>
        </a:p>
      </dsp:txBody>
      <dsp:txXfrm>
        <a:off x="5479490" y="1520571"/>
        <a:ext cx="1113625" cy="426853"/>
      </dsp:txXfrm>
    </dsp:sp>
    <dsp:sp modelId="{91E53DF3-77E4-4DF2-ADFC-5E5B51918F81}">
      <dsp:nvSpPr>
        <dsp:cNvPr id="0" name=""/>
        <dsp:cNvSpPr/>
      </dsp:nvSpPr>
      <dsp:spPr>
        <a:xfrm>
          <a:off x="6802692" y="1733998"/>
          <a:ext cx="1282708" cy="1057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Stop Condition</a:t>
          </a:r>
          <a:endParaRPr lang="en-US" sz="1600" kern="1200" dirty="0"/>
        </a:p>
      </dsp:txBody>
      <dsp:txXfrm>
        <a:off x="6827039" y="1758345"/>
        <a:ext cx="1234014" cy="782564"/>
      </dsp:txXfrm>
    </dsp:sp>
    <dsp:sp modelId="{8328B697-C08E-473E-A9D1-E54064431AA8}">
      <dsp:nvSpPr>
        <dsp:cNvPr id="0" name=""/>
        <dsp:cNvSpPr/>
      </dsp:nvSpPr>
      <dsp:spPr>
        <a:xfrm>
          <a:off x="7087738" y="2565257"/>
          <a:ext cx="1140185" cy="45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Loop</a:t>
          </a:r>
          <a:endParaRPr lang="en-US" sz="1100" kern="1200" dirty="0"/>
        </a:p>
      </dsp:txBody>
      <dsp:txXfrm>
        <a:off x="7101018" y="2578537"/>
        <a:ext cx="1113625" cy="42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04A76-1299-D746-A190-BE1A50ECFA1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B6C9-BB66-5B43-9606-E769A9CC9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subtractor</a:t>
            </a:r>
            <a:r>
              <a:rPr lang="en-US" baseline="0" dirty="0" smtClean="0"/>
              <a:t> and HSV output are </a:t>
            </a:r>
            <a:r>
              <a:rPr lang="en-US" baseline="0" dirty="0" err="1" smtClean="0"/>
              <a:t>ANDed</a:t>
            </a:r>
            <a:r>
              <a:rPr lang="en-US" baseline="0" dirty="0" smtClean="0"/>
              <a:t> together.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Order of topology is mostly fixed (Gaussian can move, but it’s best to blur the </a:t>
            </a:r>
            <a:r>
              <a:rPr lang="en-US" baseline="0" dirty="0" err="1" smtClean="0"/>
              <a:t>thresholded</a:t>
            </a:r>
            <a:r>
              <a:rPr lang="en-US" baseline="0" dirty="0" smtClean="0"/>
              <a:t> image in our experience)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Gaussian and morph filter both help to “repair” ball shape lost in HSV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V_min</a:t>
            </a:r>
            <a:r>
              <a:rPr lang="en-US" dirty="0" smtClean="0"/>
              <a:t> is most</a:t>
            </a:r>
            <a:r>
              <a:rPr lang="en-US" baseline="0" dirty="0" smtClean="0"/>
              <a:t> sensitive parameter in HSV Threshold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HSV threshold values must be tuned for every new lighting </a:t>
            </a:r>
            <a:r>
              <a:rPr lang="en-US" baseline="0" dirty="0" err="1" smtClean="0"/>
              <a:t>condtion</a:t>
            </a:r>
            <a:r>
              <a:rPr lang="en-US" baseline="0" dirty="0" smtClean="0"/>
              <a:t> or object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background subtract is enabled we AND the result with the HSV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Guassian</a:t>
            </a:r>
            <a:r>
              <a:rPr lang="en-US" dirty="0" smtClean="0"/>
              <a:t> blur of mask removes high</a:t>
            </a:r>
            <a:r>
              <a:rPr lang="en-US" baseline="0" dirty="0" smtClean="0"/>
              <a:t> frequency noise and </a:t>
            </a:r>
            <a:r>
              <a:rPr lang="en-US" baseline="0" dirty="0" err="1" smtClean="0"/>
              <a:t>smoothes</a:t>
            </a:r>
            <a:r>
              <a:rPr lang="en-US" baseline="0" dirty="0" smtClean="0"/>
              <a:t> edges of ball (caused by HSV)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Morph filter lets us filter out non-ball shapes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Expand/contract edges of ball to repair what filter accidently took out.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We use either Hough transform or contour detection. Not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Hough transform works, and is</a:t>
            </a:r>
            <a:r>
              <a:rPr lang="en-US" baseline="0" dirty="0" smtClean="0"/>
              <a:t> somewhat robust</a:t>
            </a:r>
            <a:r>
              <a:rPr lang="en-US" dirty="0" smtClean="0"/>
              <a:t>,</a:t>
            </a:r>
            <a:r>
              <a:rPr lang="en-US" baseline="0" dirty="0" smtClean="0"/>
              <a:t> but not for radius measurements. Only good for centroid detection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Contour Detection uses line by lines TV raster scan of each pixel, and build hierarchy of borders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no rotation since velocity is low. From data we saw that lift force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\delta </a:t>
            </a:r>
            <a:r>
              <a:rPr lang="en-US" baseline="0" dirty="0" err="1" smtClean="0"/>
              <a:t>t_s</a:t>
            </a:r>
            <a:r>
              <a:rPr lang="en-US" baseline="0" dirty="0" smtClean="0"/>
              <a:t> = 1/500 [sec].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this for n iteration, or until we hit the focal plane.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BB6C9-BB66-5B43-9606-E769A9CC9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3D540F-2641-42E8-BEBA-AB51CDAC69D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CC4FB0-3A87-4AD2-8C4F-E9667F77F4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Impact Alert System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r>
              <a:rPr lang="en-US" dirty="0" smtClean="0"/>
              <a:t>David Goodman</a:t>
            </a:r>
          </a:p>
          <a:p>
            <a:r>
              <a:rPr lang="en-US" dirty="0" smtClean="0"/>
              <a:t>Sharon </a:t>
            </a:r>
            <a:r>
              <a:rPr lang="en-US" dirty="0" err="1" smtClean="0"/>
              <a:t>Rabinovich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dirty="0" smtClean="0"/>
              <a:t>Fit exponential model to measured foreshortening </a:t>
            </a:r>
            <a:endParaRPr lang="en-US" dirty="0"/>
          </a:p>
        </p:txBody>
      </p:sp>
      <p:pic>
        <p:nvPicPr>
          <p:cNvPr id="4" name="Picture 3" descr="foreshortening_mod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33600"/>
            <a:ext cx="5943600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307" y="4495800"/>
            <a:ext cx="256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 distance each frame ball is detected:  </a:t>
            </a:r>
            <a:endParaRPr lang="en-US" dirty="0"/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7" y="5181600"/>
            <a:ext cx="1828800" cy="3802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" y="2362200"/>
            <a:ext cx="3873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f(r) </a:t>
            </a:r>
            <a:r>
              <a:rPr lang="en-US" sz="1400" dirty="0"/>
              <a:t>= a*</a:t>
            </a:r>
            <a:r>
              <a:rPr lang="en-US" sz="1400" dirty="0" err="1"/>
              <a:t>exp</a:t>
            </a:r>
            <a:r>
              <a:rPr lang="en-US" sz="1400" dirty="0"/>
              <a:t>(b</a:t>
            </a:r>
            <a:r>
              <a:rPr lang="en-US" sz="1400" dirty="0" smtClean="0"/>
              <a:t>*r) </a:t>
            </a:r>
            <a:r>
              <a:rPr lang="en-US" sz="1400" dirty="0"/>
              <a:t>+ c*</a:t>
            </a:r>
            <a:r>
              <a:rPr lang="en-US" sz="1400" dirty="0" err="1"/>
              <a:t>exp</a:t>
            </a:r>
            <a:r>
              <a:rPr lang="en-US" sz="1400" dirty="0"/>
              <a:t>(d</a:t>
            </a:r>
            <a:r>
              <a:rPr lang="en-US" sz="1400" dirty="0" smtClean="0"/>
              <a:t>*r)</a:t>
            </a:r>
            <a:endParaRPr lang="en-US" sz="1400" dirty="0"/>
          </a:p>
          <a:p>
            <a:r>
              <a:rPr lang="en-US" sz="1400" dirty="0"/>
              <a:t>     Coefficients (with 95% confidence bounds):</a:t>
            </a:r>
          </a:p>
          <a:p>
            <a:r>
              <a:rPr lang="en-US" sz="1400" dirty="0"/>
              <a:t>       a =       7.479  (5.066, 9.892)</a:t>
            </a:r>
          </a:p>
          <a:p>
            <a:r>
              <a:rPr lang="en-US" sz="1400" dirty="0"/>
              <a:t>       b =     -0.1759  (-0.245, -0.1069)</a:t>
            </a:r>
          </a:p>
          <a:p>
            <a:r>
              <a:rPr lang="en-US" sz="1400" dirty="0"/>
              <a:t>       c =         1.7  (0.8402, 2.559)</a:t>
            </a:r>
          </a:p>
          <a:p>
            <a:r>
              <a:rPr lang="en-US" sz="1400" dirty="0"/>
              <a:t>       d =     -0.0231  (-0.03496, -0.01123)</a:t>
            </a:r>
          </a:p>
        </p:txBody>
      </p:sp>
    </p:spTree>
    <p:extLst>
      <p:ext uri="{BB962C8B-B14F-4D97-AF65-F5344CB8AC3E}">
        <p14:creationId xmlns:p14="http://schemas.microsoft.com/office/powerpoint/2010/main" val="197384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tector_estimat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8911"/>
            <a:ext cx="7848600" cy="63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Estimation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distance estimation to find position of ball,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330261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can solve for     to find        :    </a:t>
            </a:r>
            <a:endParaRPr lang="en-US" dirty="0"/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82661"/>
            <a:ext cx="165100" cy="132080"/>
          </a:xfrm>
          <a:prstGeom prst="rect">
            <a:avLst/>
          </a:prstGeom>
        </p:spPr>
      </p:pic>
      <p:pic>
        <p:nvPicPr>
          <p:cNvPr id="6" name="Picture 5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368361"/>
            <a:ext cx="345141" cy="266700"/>
          </a:xfrm>
          <a:prstGeom prst="rect">
            <a:avLst/>
          </a:prstGeom>
        </p:spPr>
      </p:pic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87461"/>
            <a:ext cx="1371600" cy="3150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2286000"/>
            <a:ext cx="265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also know       from:</a:t>
            </a:r>
            <a:endParaRPr lang="en-US" dirty="0"/>
          </a:p>
        </p:txBody>
      </p:sp>
      <p:pic>
        <p:nvPicPr>
          <p:cNvPr id="10" name="Picture 9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740526"/>
            <a:ext cx="1460500" cy="307474"/>
          </a:xfrm>
          <a:prstGeom prst="rect">
            <a:avLst/>
          </a:prstGeom>
        </p:spPr>
      </p:pic>
      <p:pic>
        <p:nvPicPr>
          <p:cNvPr id="11" name="Picture 10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6157"/>
            <a:ext cx="290513" cy="244643"/>
          </a:xfrm>
          <a:prstGeom prst="rect">
            <a:avLst/>
          </a:prstGeom>
        </p:spPr>
      </p:pic>
      <p:pic>
        <p:nvPicPr>
          <p:cNvPr id="12" name="Picture 11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76400"/>
            <a:ext cx="381000" cy="294409"/>
          </a:xfrm>
          <a:prstGeom prst="rect">
            <a:avLst/>
          </a:prstGeom>
        </p:spPr>
      </p:pic>
      <p:pic>
        <p:nvPicPr>
          <p:cNvPr id="13" name="Picture 12" descr="latex-image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92261"/>
            <a:ext cx="3886200" cy="784539"/>
          </a:xfrm>
          <a:prstGeom prst="rect">
            <a:avLst/>
          </a:prstGeom>
        </p:spPr>
      </p:pic>
      <p:pic>
        <p:nvPicPr>
          <p:cNvPr id="16" name="Picture 15" descr="latex-image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5638800"/>
            <a:ext cx="1511300" cy="5667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400" y="5181600"/>
            <a:ext cx="449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dynamic model each frame, since: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r>
              <a:rPr lang="en-US" dirty="0" smtClean="0"/>
              <a:t>Assuming no rotation, ignore lift force. Use Newton’s second law: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our FBD, we see that: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state space, let</a:t>
            </a:r>
            <a:endParaRPr lang="en-US" dirty="0"/>
          </a:p>
        </p:txBody>
      </p:sp>
      <p:pic>
        <p:nvPicPr>
          <p:cNvPr id="6" name="Picture 5" descr="ball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04" y="2667000"/>
            <a:ext cx="3183771" cy="4191000"/>
          </a:xfrm>
          <a:prstGeom prst="rect">
            <a:avLst/>
          </a:prstGeom>
        </p:spPr>
      </p:pic>
      <p:pic>
        <p:nvPicPr>
          <p:cNvPr id="10" name="Picture 9" descr="ball_fb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58" y="685800"/>
            <a:ext cx="1562942" cy="205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89995" y="457200"/>
            <a:ext cx="202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 Body Diagram:</a:t>
            </a:r>
            <a:endParaRPr lang="en-US" sz="1600" dirty="0"/>
          </a:p>
        </p:txBody>
      </p:sp>
      <p:pic>
        <p:nvPicPr>
          <p:cNvPr id="12" name="Picture 11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1765300" cy="609600"/>
          </a:xfrm>
          <a:prstGeom prst="rect">
            <a:avLst/>
          </a:prstGeom>
        </p:spPr>
      </p:pic>
      <p:pic>
        <p:nvPicPr>
          <p:cNvPr id="13" name="Picture 12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6200"/>
            <a:ext cx="1447800" cy="317500"/>
          </a:xfrm>
          <a:prstGeom prst="rect">
            <a:avLst/>
          </a:prstGeom>
        </p:spPr>
      </p:pic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8900"/>
            <a:ext cx="1371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we end up with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7100"/>
            <a:ext cx="25654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429001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  </a:t>
            </a:r>
            <a:r>
              <a:rPr lang="en-US" dirty="0" smtClean="0"/>
              <a:t> is </a:t>
            </a:r>
            <a:r>
              <a:rPr lang="en-US" dirty="0"/>
              <a:t>air density, </a:t>
            </a:r>
            <a:r>
              <a:rPr lang="en-US" dirty="0" smtClean="0"/>
              <a:t>   is </a:t>
            </a:r>
            <a:r>
              <a:rPr lang="en-US" dirty="0"/>
              <a:t>cross-sectional area of the ball, and </a:t>
            </a:r>
            <a:r>
              <a:rPr lang="en-US" dirty="0" smtClean="0"/>
              <a:t>      is </a:t>
            </a:r>
            <a:r>
              <a:rPr lang="en-US" dirty="0"/>
              <a:t>the drag coefficient</a:t>
            </a:r>
            <a:r>
              <a:rPr lang="en-US" dirty="0" smtClean="0"/>
              <a:t>. </a:t>
            </a:r>
            <a:r>
              <a:rPr lang="en-US" dirty="0"/>
              <a:t>G</a:t>
            </a:r>
            <a:r>
              <a:rPr lang="en-US" dirty="0" smtClean="0"/>
              <a:t>ravity vector     is positive in the camera frame.</a:t>
            </a:r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05200"/>
            <a:ext cx="152400" cy="1778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17900"/>
            <a:ext cx="165100" cy="215900"/>
          </a:xfrm>
          <a:prstGeom prst="rect">
            <a:avLst/>
          </a:prstGeom>
        </p:spPr>
      </p:pic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05200"/>
            <a:ext cx="292100" cy="228600"/>
          </a:xfrm>
          <a:prstGeom prst="rect">
            <a:avLst/>
          </a:prstGeom>
        </p:spPr>
      </p:pic>
      <p:pic>
        <p:nvPicPr>
          <p:cNvPr id="10" name="Picture 9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33800"/>
            <a:ext cx="16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edict_matlab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66800"/>
            <a:ext cx="5366373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443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ball velocity using previous</a:t>
            </a:r>
          </a:p>
          <a:p>
            <a:r>
              <a:rPr lang="en-US" dirty="0" smtClean="0"/>
              <a:t>update (camera frame):</a:t>
            </a:r>
            <a:endParaRPr lang="en-US" dirty="0"/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18923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3048000"/>
            <a:ext cx="551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u="sng" dirty="0" smtClean="0"/>
              <a:t>forward Euler method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predict velocity in        seconds:</a:t>
            </a:r>
          </a:p>
        </p:txBody>
      </p:sp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2336800" cy="381000"/>
          </a:xfrm>
          <a:prstGeom prst="rect">
            <a:avLst/>
          </a:prstGeom>
        </p:spPr>
      </p:pic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16300"/>
            <a:ext cx="406400" cy="24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343400"/>
            <a:ext cx="306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predicted position is: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498068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</a:t>
            </a:r>
            <a:endParaRPr lang="en-US" dirty="0"/>
          </a:p>
        </p:txBody>
      </p:sp>
      <p:pic>
        <p:nvPicPr>
          <p:cNvPr id="15" name="Picture 14" descr="latex-image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91200"/>
            <a:ext cx="2057400" cy="609600"/>
          </a:xfrm>
          <a:prstGeom prst="rect">
            <a:avLst/>
          </a:prstGeom>
        </p:spPr>
      </p:pic>
      <p:pic>
        <p:nvPicPr>
          <p:cNvPr id="17" name="Picture 16" descr="latex-image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00600"/>
            <a:ext cx="2476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dict_matlab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990600"/>
            <a:ext cx="5188496" cy="4953000"/>
          </a:xfrm>
          <a:prstGeom prst="rect">
            <a:avLst/>
          </a:prstGeom>
        </p:spPr>
      </p:pic>
      <p:pic>
        <p:nvPicPr>
          <p:cNvPr id="6" name="Picture 5" descr="predict_matlab3-mi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16" y="838200"/>
            <a:ext cx="490578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trajectory prediction max N steps, or until </a:t>
            </a:r>
          </a:p>
          <a:p>
            <a:r>
              <a:rPr lang="en-US" dirty="0" smtClean="0"/>
              <a:t>Declare impact if: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Works, but distance estimates are noisy. Need to weight predictions based on time.</a:t>
            </a:r>
            <a:endParaRPr lang="en-US" dirty="0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590800"/>
            <a:ext cx="2781300" cy="101600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739900"/>
            <a:ext cx="977900" cy="24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589" y="3657600"/>
            <a:ext cx="80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min and max x and y values define bounding box around focal plane.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pact_prediction_fun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" y="381000"/>
            <a:ext cx="8015772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8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 machine learning to train hit predictor.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 </a:t>
            </a:r>
            <a:r>
              <a:rPr lang="en-US" dirty="0" err="1" smtClean="0"/>
              <a:t>Kalman</a:t>
            </a:r>
            <a:r>
              <a:rPr lang="en-US" dirty="0" smtClean="0"/>
              <a:t> filter for noisy measurements.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Automate filter tuning/calibration process.</a:t>
            </a:r>
          </a:p>
          <a:p>
            <a:pPr>
              <a:lnSpc>
                <a:spcPct val="150000"/>
              </a:lnSpc>
            </a:pPr>
            <a:r>
              <a:rPr lang="en-US" dirty="0"/>
              <a:t>Solve inverse problem (static scene, moving camera).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Detect a ball moving towards the camera, and predict if the ball will hit the </a:t>
            </a:r>
            <a:r>
              <a:rPr lang="en-US" dirty="0" smtClean="0"/>
              <a:t>camera.</a:t>
            </a:r>
          </a:p>
          <a:p>
            <a:endParaRPr lang="en-US" dirty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err="1" smtClean="0"/>
              <a:t>FastTrack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Lior</a:t>
            </a:r>
            <a:r>
              <a:rPr lang="en-US" dirty="0" smtClean="0"/>
              <a:t> Chen. </a:t>
            </a:r>
            <a:r>
              <a:rPr lang="en-US" dirty="0" smtClean="0"/>
              <a:t>Tracking an orange </a:t>
            </a:r>
            <a:r>
              <a:rPr lang="en-US" dirty="0" smtClean="0"/>
              <a:t>ball. </a:t>
            </a:r>
            <a:r>
              <a:rPr lang="en-US" dirty="0" err="1" smtClean="0"/>
              <a:t>lirtex.com</a:t>
            </a:r>
            <a:r>
              <a:rPr lang="en-US" dirty="0" smtClean="0"/>
              <a:t> 2010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(Open Source Computer Vision). </a:t>
            </a:r>
            <a:r>
              <a:rPr lang="en-US" dirty="0" err="1" smtClean="0"/>
              <a:t>Opencv.org</a:t>
            </a:r>
            <a:endParaRPr lang="en-US" dirty="0" smtClean="0"/>
          </a:p>
          <a:p>
            <a:pPr lvl="1"/>
            <a:r>
              <a:rPr lang="en-US" dirty="0" smtClean="0"/>
              <a:t>Physics of Baseball &amp; Softball, Ch. 3 Ball Trajectories by Rod Cross. Springer 2011</a:t>
            </a:r>
          </a:p>
          <a:p>
            <a:pPr lvl="1"/>
            <a:r>
              <a:rPr lang="en-US" dirty="0" smtClean="0"/>
              <a:t>Small Unmanned Aircraft – Theory and Practice. Randal W. Beard, Princeton </a:t>
            </a:r>
            <a:r>
              <a:rPr lang="en-US" dirty="0" smtClean="0"/>
              <a:t>2012</a:t>
            </a:r>
          </a:p>
          <a:p>
            <a:pPr lvl="1"/>
            <a:r>
              <a:rPr lang="en-US" dirty="0"/>
              <a:t>Topological Structural Analysis of Digitized Binary Images by Border </a:t>
            </a:r>
            <a:r>
              <a:rPr lang="en-US" dirty="0" smtClean="0"/>
              <a:t>Following. Satoshi Suzuki 1985</a:t>
            </a:r>
          </a:p>
          <a:p>
            <a:pPr lvl="1"/>
            <a:r>
              <a:rPr lang="en-US" dirty="0"/>
              <a:t>Improved Adaptive Gaussian Mixture Model for Background </a:t>
            </a:r>
            <a:r>
              <a:rPr lang="en-US" dirty="0" smtClean="0"/>
              <a:t>Subtraction. </a:t>
            </a:r>
            <a:r>
              <a:rPr lang="en-US" dirty="0" err="1" smtClean="0"/>
              <a:t>Zoran</a:t>
            </a:r>
            <a:r>
              <a:rPr lang="en-US" dirty="0" smtClean="0"/>
              <a:t> </a:t>
            </a:r>
            <a:r>
              <a:rPr lang="en-US" dirty="0" err="1" smtClean="0"/>
              <a:t>Zivkovic</a:t>
            </a:r>
            <a:r>
              <a:rPr lang="en-US" dirty="0" smtClean="0"/>
              <a:t> 2004</a:t>
            </a:r>
            <a:endParaRPr lang="en-US" dirty="0" smtClean="0"/>
          </a:p>
        </p:txBody>
      </p:sp>
      <p:pic>
        <p:nvPicPr>
          <p:cNvPr id="4" name="Picture 6" descr="ball_traject_impac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3124200" cy="11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1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062828"/>
              </p:ext>
            </p:extLst>
          </p:nvPr>
        </p:nvGraphicFramePr>
        <p:xfrm>
          <a:off x="685800" y="194389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</a:t>
            </a:r>
            <a:r>
              <a:rPr lang="en-US" dirty="0" err="1" smtClean="0"/>
              <a:t>Lior</a:t>
            </a:r>
            <a:r>
              <a:rPr lang="en-US" dirty="0" smtClean="0"/>
              <a:t> Chen’s </a:t>
            </a:r>
            <a:r>
              <a:rPr lang="en-US" dirty="0" err="1" smtClean="0"/>
              <a:t>FastTrack</a:t>
            </a:r>
            <a:r>
              <a:rPr lang="en-US" dirty="0" smtClean="0"/>
              <a:t> project. Re-wrote it as C++ application in Visual Studio 2010</a:t>
            </a:r>
          </a:p>
          <a:p>
            <a:pPr lvl="1"/>
            <a:r>
              <a:rPr lang="en-US" dirty="0" smtClean="0"/>
              <a:t>Pause playback, step through frames (camera, video, images)</a:t>
            </a:r>
          </a:p>
          <a:p>
            <a:pPr lvl="1"/>
            <a:r>
              <a:rPr lang="en-US" dirty="0" smtClean="0"/>
              <a:t>Parameter sliders and logging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Very accurate tracking with filtering and contour detection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Distance estimation function and camera calibration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 model and prediction in MATLAB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Implemented dynamic model and prediction in C++.</a:t>
            </a:r>
          </a:p>
        </p:txBody>
      </p:sp>
    </p:spTree>
    <p:extLst>
      <p:ext uri="{BB962C8B-B14F-4D97-AF65-F5344CB8AC3E}">
        <p14:creationId xmlns:p14="http://schemas.microsoft.com/office/powerpoint/2010/main" val="8661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55802"/>
              </p:ext>
            </p:extLst>
          </p:nvPr>
        </p:nvGraphicFramePr>
        <p:xfrm>
          <a:off x="457200" y="22098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Arrow Connector 14"/>
          <p:cNvCxnSpPr>
            <a:stCxn id="25" idx="2"/>
          </p:cNvCxnSpPr>
          <p:nvPr/>
        </p:nvCxnSpPr>
        <p:spPr>
          <a:xfrm flipV="1">
            <a:off x="685800" y="5410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01000" y="54864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0800000">
            <a:off x="685800" y="5715000"/>
            <a:ext cx="914400" cy="762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5400000">
            <a:off x="7162800" y="5638800"/>
            <a:ext cx="914400" cy="762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2"/>
          </p:cNvCxnSpPr>
          <p:nvPr/>
        </p:nvCxnSpPr>
        <p:spPr>
          <a:xfrm flipH="1">
            <a:off x="1143000" y="6477000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1676400"/>
            <a:ext cx="80771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Implemented in </a:t>
            </a:r>
            <a:r>
              <a:rPr lang="en-US" sz="2400" dirty="0" err="1" smtClean="0"/>
              <a:t>OpenCV</a:t>
            </a:r>
            <a:r>
              <a:rPr lang="en-US" sz="2400" dirty="0"/>
              <a:t> </a:t>
            </a:r>
            <a:r>
              <a:rPr lang="en-US" sz="2400" dirty="0" smtClean="0"/>
              <a:t>3.0.0-beta, C++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Runs in real-time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Tuned for each scenario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Algorithm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362200" y="1981200"/>
            <a:ext cx="15240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Background </a:t>
            </a:r>
          </a:p>
          <a:p>
            <a:pPr lvl="0"/>
            <a:r>
              <a:rPr lang="en-US" dirty="0" smtClean="0"/>
              <a:t>Subtraction </a:t>
            </a:r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2438400" y="4114800"/>
            <a:ext cx="13716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HSV</a:t>
            </a:r>
          </a:p>
          <a:p>
            <a:pPr lvl="0" algn="ctr"/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4648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41" idx="0"/>
            <a:endCxn id="5" idx="1"/>
          </p:cNvCxnSpPr>
          <p:nvPr/>
        </p:nvCxnSpPr>
        <p:spPr>
          <a:xfrm rot="5400000" flipH="1" flipV="1">
            <a:off x="1600200" y="2438400"/>
            <a:ext cx="8001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5" idx="3"/>
            <a:endCxn id="9" idx="0"/>
          </p:cNvCxnSpPr>
          <p:nvPr/>
        </p:nvCxnSpPr>
        <p:spPr>
          <a:xfrm>
            <a:off x="3886200" y="2400300"/>
            <a:ext cx="8763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1" idx="4"/>
            <a:endCxn id="8" idx="1"/>
          </p:cNvCxnSpPr>
          <p:nvPr/>
        </p:nvCxnSpPr>
        <p:spPr>
          <a:xfrm rot="16200000" flipH="1">
            <a:off x="1485900" y="3581400"/>
            <a:ext cx="11049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3"/>
            <a:endCxn id="9" idx="4"/>
          </p:cNvCxnSpPr>
          <p:nvPr/>
        </p:nvCxnSpPr>
        <p:spPr>
          <a:xfrm flipV="1">
            <a:off x="3810000" y="3581400"/>
            <a:ext cx="9525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5410200" y="30480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Gaussian </a:t>
            </a:r>
            <a:r>
              <a:rPr lang="en-US" dirty="0" smtClean="0"/>
              <a:t>Filter </a:t>
            </a:r>
            <a:r>
              <a:rPr lang="en-US" b="1" dirty="0" smtClean="0"/>
              <a:t>*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9" idx="6"/>
            <a:endCxn id="34" idx="1"/>
          </p:cNvCxnSpPr>
          <p:nvPr/>
        </p:nvCxnSpPr>
        <p:spPr>
          <a:xfrm>
            <a:off x="4876800" y="3467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4" idx="3"/>
            <a:endCxn id="44" idx="0"/>
          </p:cNvCxnSpPr>
          <p:nvPr/>
        </p:nvCxnSpPr>
        <p:spPr>
          <a:xfrm>
            <a:off x="6705600" y="3467100"/>
            <a:ext cx="1143000" cy="1485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5240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7010400" y="4953000"/>
            <a:ext cx="1676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Morphological</a:t>
            </a:r>
          </a:p>
          <a:p>
            <a:pPr lvl="0"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1" idx="2"/>
          </p:cNvCxnSpPr>
          <p:nvPr/>
        </p:nvCxnSpPr>
        <p:spPr>
          <a:xfrm flipV="1">
            <a:off x="609600" y="33147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5715000" y="5334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In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54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6460093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Lucida Grande"/>
              <a:buChar char="*"/>
            </a:pPr>
            <a:r>
              <a:rPr lang="en-US" dirty="0" smtClean="0"/>
              <a:t>Optional (can be turned on and off during run-time).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Convert image to </a:t>
            </a:r>
            <a:r>
              <a:rPr lang="en-US" dirty="0" err="1" smtClean="0"/>
              <a:t>grayscale</a:t>
            </a:r>
            <a:endParaRPr lang="en-US" dirty="0" smtClean="0"/>
          </a:p>
          <a:p>
            <a:r>
              <a:rPr lang="en-US" dirty="0" smtClean="0"/>
              <a:t>Creates model of background</a:t>
            </a:r>
          </a:p>
          <a:p>
            <a:pPr lvl="1"/>
            <a:r>
              <a:rPr lang="en-US" dirty="0" smtClean="0"/>
              <a:t>Learning disabled: scene is static</a:t>
            </a:r>
          </a:p>
          <a:p>
            <a:r>
              <a:rPr lang="en-US" dirty="0" smtClean="0"/>
              <a:t>Subtract model, threshold with GMM</a:t>
            </a:r>
            <a:r>
              <a:rPr lang="en-US" dirty="0"/>
              <a:t> </a:t>
            </a:r>
            <a:r>
              <a:rPr lang="en-US" dirty="0" smtClean="0"/>
              <a:t>to generate mask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29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HSV Threshold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758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Convert image to HSV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Generate a binary image by </a:t>
            </a:r>
            <a:r>
              <a:rPr lang="en-US" sz="2400" dirty="0" err="1" smtClean="0"/>
              <a:t>thresholding</a:t>
            </a:r>
            <a:endParaRPr lang="en-US" sz="2400" dirty="0"/>
          </a:p>
        </p:txBody>
      </p:sp>
      <p:pic>
        <p:nvPicPr>
          <p:cNvPr id="10" name="Picture 9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24200"/>
            <a:ext cx="2590800" cy="392545"/>
          </a:xfrm>
          <a:prstGeom prst="rect">
            <a:avLst/>
          </a:prstGeom>
        </p:spPr>
      </p:pic>
      <p:pic>
        <p:nvPicPr>
          <p:cNvPr id="12" name="Picture 11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81600"/>
            <a:ext cx="4800600" cy="13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5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Convolve </a:t>
            </a:r>
            <a:r>
              <a:rPr lang="en-US" dirty="0" err="1" smtClean="0"/>
              <a:t>grayscale</a:t>
            </a:r>
            <a:r>
              <a:rPr lang="en-US" dirty="0" smtClean="0"/>
              <a:t> image with Gaussian kernel to blur</a:t>
            </a:r>
          </a:p>
          <a:p>
            <a:r>
              <a:rPr lang="en-US" dirty="0" smtClean="0"/>
              <a:t>Removes noise, recovers shape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24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Morphological Filter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62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Brightness of each pixel from comparison with neighbors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Elliptic structuring element sensitive to shapes (ball)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Erode: Removes pixels from boundaries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lang="en-US" sz="2400" dirty="0" smtClean="0"/>
          </a:p>
          <a:p>
            <a:pPr>
              <a:lnSpc>
                <a:spcPct val="80000"/>
              </a:lnSpc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lang="en-US" sz="2400" dirty="0" smtClean="0"/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Dilate: Adds pixels to boundaries (preserve radius)</a:t>
            </a:r>
            <a:endParaRPr lang="en-US" sz="2400" dirty="0"/>
          </a:p>
        </p:txBody>
      </p:sp>
      <p:pic>
        <p:nvPicPr>
          <p:cNvPr id="6" name="Picture 5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5225"/>
            <a:ext cx="3054350" cy="536575"/>
          </a:xfrm>
          <a:prstGeom prst="rect">
            <a:avLst/>
          </a:prstGeom>
        </p:spPr>
      </p:pic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83646"/>
            <a:ext cx="4343400" cy="521954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35161"/>
            <a:ext cx="4191000" cy="5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Algorithm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1447800" y="2743200"/>
            <a:ext cx="19812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Hough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733800" y="19812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Hough Circle Transform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733800" y="41148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Contour Detection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5791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4" idx="0"/>
            <a:endCxn id="5" idx="1"/>
          </p:cNvCxnSpPr>
          <p:nvPr/>
        </p:nvCxnSpPr>
        <p:spPr>
          <a:xfrm rot="5400000" flipH="1" flipV="1">
            <a:off x="2914650" y="1924050"/>
            <a:ext cx="3429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5" idx="3"/>
            <a:endCxn id="9" idx="0"/>
          </p:cNvCxnSpPr>
          <p:nvPr/>
        </p:nvCxnSpPr>
        <p:spPr>
          <a:xfrm>
            <a:off x="5029200" y="2400300"/>
            <a:ext cx="8763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2"/>
            <a:endCxn id="8" idx="1"/>
          </p:cNvCxnSpPr>
          <p:nvPr/>
        </p:nvCxnSpPr>
        <p:spPr>
          <a:xfrm rot="16200000" flipH="1">
            <a:off x="2724150" y="3524250"/>
            <a:ext cx="7239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3"/>
            <a:endCxn id="9" idx="4"/>
          </p:cNvCxnSpPr>
          <p:nvPr/>
        </p:nvCxnSpPr>
        <p:spPr>
          <a:xfrm flipV="1">
            <a:off x="5029200" y="3581400"/>
            <a:ext cx="8763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6477000" y="3048000"/>
            <a:ext cx="12954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Largest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9" idx="6"/>
          </p:cNvCxnSpPr>
          <p:nvPr/>
        </p:nvCxnSpPr>
        <p:spPr>
          <a:xfrm>
            <a:off x="6019800" y="3467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4" idx="3"/>
          </p:cNvCxnSpPr>
          <p:nvPr/>
        </p:nvCxnSpPr>
        <p:spPr>
          <a:xfrm>
            <a:off x="7772400" y="3467100"/>
            <a:ext cx="320040" cy="1482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5400" y="32766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4" idx="1"/>
          </p:cNvCxnSpPr>
          <p:nvPr/>
        </p:nvCxnSpPr>
        <p:spPr>
          <a:xfrm>
            <a:off x="762000" y="3276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Info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Circle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dirty="0" smtClean="0"/>
              <a:t>Uses Canny edge detector</a:t>
            </a:r>
          </a:p>
          <a:p>
            <a:r>
              <a:rPr lang="en-US" dirty="0" smtClean="0"/>
              <a:t>Generalized Hough transform on gradient for circle eq.</a:t>
            </a:r>
          </a:p>
          <a:p>
            <a:r>
              <a:rPr lang="en-US" dirty="0" smtClean="0"/>
              <a:t>Robust, but slow, and detected radius is noisy.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Contour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Detect border pixels by looking at neighbors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/>
              <a:t>Finds rasterized contours and </a:t>
            </a:r>
            <a:r>
              <a:rPr lang="en-US" sz="2400" dirty="0" err="1"/>
              <a:t>hierarcy</a:t>
            </a:r>
            <a:r>
              <a:rPr lang="en-US" sz="2400" dirty="0"/>
              <a:t> from scan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Compute moment (Green’s theorem) for centroid &amp; radius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4876800"/>
            <a:ext cx="822960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Find Largest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663918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/>
              <a:buChar char="•"/>
            </a:pPr>
            <a:r>
              <a:rPr lang="en-US" sz="2400" dirty="0" smtClean="0"/>
              <a:t>Find circle/contour with largest radius where:</a:t>
            </a:r>
          </a:p>
        </p:txBody>
      </p:sp>
      <p:pic>
        <p:nvPicPr>
          <p:cNvPr id="6" name="Picture 5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5" y="6273518"/>
            <a:ext cx="3146425" cy="2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9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614</TotalTime>
  <Words>987</Words>
  <Application>Microsoft Macintosh PowerPoint</Application>
  <PresentationFormat>On-screen Show (4:3)</PresentationFormat>
  <Paragraphs>187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Impact Alert System</vt:lpstr>
      <vt:lpstr>Description</vt:lpstr>
      <vt:lpstr>What We Did</vt:lpstr>
      <vt:lpstr>Algorithm</vt:lpstr>
      <vt:lpstr>Filter Algorithm</vt:lpstr>
      <vt:lpstr>Background Subtraction</vt:lpstr>
      <vt:lpstr>Gaussian Filter</vt:lpstr>
      <vt:lpstr>Detection Algorithm</vt:lpstr>
      <vt:lpstr>Hough Circle Transform</vt:lpstr>
      <vt:lpstr>Distance Estimation</vt:lpstr>
      <vt:lpstr>PowerPoint Presentation</vt:lpstr>
      <vt:lpstr>Distance Estimation continued…</vt:lpstr>
      <vt:lpstr>Dynamic Model</vt:lpstr>
      <vt:lpstr>Dynamic Model continued…</vt:lpstr>
      <vt:lpstr>Trajectory Prediction</vt:lpstr>
      <vt:lpstr>PowerPoint Presentation</vt:lpstr>
      <vt:lpstr>Impact Predictor</vt:lpstr>
      <vt:lpstr>PowerPoint Presentation</vt:lpstr>
      <vt:lpstr>Future Work</vt:lpstr>
      <vt:lpstr>Dynamic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David Goodman</cp:lastModifiedBy>
  <cp:revision>32</cp:revision>
  <dcterms:created xsi:type="dcterms:W3CDTF">2015-03-12T01:55:44Z</dcterms:created>
  <dcterms:modified xsi:type="dcterms:W3CDTF">2015-03-12T13:35:27Z</dcterms:modified>
</cp:coreProperties>
</file>