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70" r:id="rId8"/>
    <p:sldId id="266" r:id="rId9"/>
    <p:sldId id="264" r:id="rId10"/>
    <p:sldId id="263" r:id="rId11"/>
    <p:sldId id="265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1062" autoAdjust="0"/>
  </p:normalViewPr>
  <p:slideViewPr>
    <p:cSldViewPr snapToGrid="0">
      <p:cViewPr>
        <p:scale>
          <a:sx n="66" d="100"/>
          <a:sy n="66" d="100"/>
        </p:scale>
        <p:origin x="1356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1C56-E9B7-450B-84C2-F8D7A101B2A9}" type="datetimeFigureOut">
              <a:rPr lang="es-ES" smtClean="0"/>
              <a:t>28/11/2013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6FCC-CCFA-4323-A8F5-E8F3F8ABF1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3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gope/kendo_4sessi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7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 espera de lo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defina en el nuevo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RoadMap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en breve estará disponible. Podemos hacernos una idea de las mejoras que puedan incluir en los diferentes bloques según las peticiones de usuarios.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Mejoras en los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nuevas características. Nuevas gráficas…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hay algo que va creciendo al margen de el proyecto Kendo UI que son las Kendo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que son proyectos que extienden un poco más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KendoUI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intentar llegar a las necesidades de todos los desarrolladores, puedo usar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Knockou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Angular, 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bien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combine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específico (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hecho por las necesidades de los mismos que trabajan en Kendo y que se expone a la comunidad para que colabore quien lo desee.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Lógicamente no consta de soporte por parte de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46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https://github.com/dagope/kendo_4sessions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56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jQueryUI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jQuery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plug-ins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jQuery</a:t>
            </a:r>
            <a:r>
              <a:rPr lang="es-ES" sz="1200" dirty="0" smtClean="0">
                <a:solidFill>
                  <a:schemeClr val="tx1"/>
                </a:solidFill>
              </a:rPr>
              <a:t> Tools (ultima</a:t>
            </a:r>
            <a:r>
              <a:rPr lang="es-ES" sz="1200" baseline="0" dirty="0" smtClean="0">
                <a:solidFill>
                  <a:schemeClr val="tx1"/>
                </a:solidFill>
              </a:rPr>
              <a:t> versión de 2012)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Sencha</a:t>
            </a:r>
            <a:r>
              <a:rPr lang="es-ES" sz="1200" dirty="0" smtClean="0">
                <a:solidFill>
                  <a:schemeClr val="tx1"/>
                </a:solidFill>
              </a:rPr>
              <a:t>, etc.. etc..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10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conjunto de funciones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den la facilidad de desarrollar todo lo que queremos 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incluso tener la posibilidad de ir más allá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Porque a lo largo del desarrollo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siempre surge cambios y tenemos que tener un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de una resolución y se adapte a nuestras necesidades.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 de calidad: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quiere decir con esto? Un código documentado, que cumpla demostrar lo que queremos y con un rendimiento optimo.  Incluso que si fuera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necesario entrar a depurar no tener que entrar en pánico.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apoyo: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foros, blog,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actualizaciones…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que sea gratis.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0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Kendo UI es un </a:t>
            </a:r>
            <a:r>
              <a:rPr lang="es-ES" dirty="0" err="1" smtClean="0"/>
              <a:t>framework</a:t>
            </a:r>
            <a:r>
              <a:rPr lang="es-ES" dirty="0" smtClean="0"/>
              <a:t> construido sobre HTML5 y </a:t>
            </a:r>
            <a:r>
              <a:rPr lang="es-ES" dirty="0" err="1" smtClean="0"/>
              <a:t>jQuery</a:t>
            </a:r>
            <a:r>
              <a:rPr lang="es-ES" dirty="0" smtClean="0"/>
              <a:t>. </a:t>
            </a:r>
          </a:p>
          <a:p>
            <a:r>
              <a:rPr lang="es-ES" dirty="0" smtClean="0"/>
              <a:t>Y te ayuda a desarrollar aplicaciones web con una interfaz enriquecida. </a:t>
            </a:r>
          </a:p>
          <a:p>
            <a:r>
              <a:rPr lang="es-ES" dirty="0" smtClean="0"/>
              <a:t>Nos ofrece soluciones con un gran conjunto de </a:t>
            </a:r>
            <a:r>
              <a:rPr lang="es-ES" dirty="0" err="1" smtClean="0"/>
              <a:t>widgets</a:t>
            </a:r>
            <a:r>
              <a:rPr lang="es-ES" dirty="0" smtClean="0"/>
              <a:t> para nuestra interfaz de usuario, un </a:t>
            </a:r>
            <a:r>
              <a:rPr lang="es-ES" dirty="0" err="1" smtClean="0"/>
              <a:t>framework</a:t>
            </a:r>
            <a:r>
              <a:rPr lang="es-ES" dirty="0" smtClean="0"/>
              <a:t> de visualización de datos (</a:t>
            </a:r>
            <a:r>
              <a:rPr lang="es-ES" dirty="0" err="1" smtClean="0"/>
              <a:t>dataviz</a:t>
            </a:r>
            <a:r>
              <a:rPr lang="es-ES" dirty="0" smtClean="0"/>
              <a:t>), de móvil auto-adaptativo y una gran cantidad de herramientas para facilitarnos el </a:t>
            </a:r>
            <a:r>
              <a:rPr lang="es-ES" dirty="0" err="1" smtClean="0"/>
              <a:t>desarroll</a:t>
            </a:r>
            <a:r>
              <a:rPr lang="es-ES" dirty="0" smtClean="0"/>
              <a:t>: </a:t>
            </a:r>
            <a:r>
              <a:rPr lang="es-ES" dirty="0" err="1" smtClean="0"/>
              <a:t>templates</a:t>
            </a:r>
            <a:r>
              <a:rPr lang="es-ES" dirty="0" smtClean="0"/>
              <a:t>, </a:t>
            </a:r>
            <a:r>
              <a:rPr lang="es-ES" dirty="0" err="1" smtClean="0"/>
              <a:t>databindings</a:t>
            </a:r>
            <a:r>
              <a:rPr lang="es-ES" dirty="0" smtClean="0"/>
              <a:t>,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mvvm</a:t>
            </a:r>
            <a:r>
              <a:rPr lang="es-ES" dirty="0" smtClean="0"/>
              <a:t> y mucho más…</a:t>
            </a:r>
          </a:p>
          <a:p>
            <a:r>
              <a:rPr lang="es-ES" dirty="0" smtClean="0"/>
              <a:t>Han metido HTML5+CSS3+jQuery en una batidora y han sacado </a:t>
            </a:r>
            <a:r>
              <a:rPr lang="es-ES" dirty="0" err="1" smtClean="0"/>
              <a:t>KendoUI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se crea cómo un anillo para gobernarlos a todos. Atarlos bien y hacer que funcionen bajo su mandato. Forjado en los montes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4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Kendo UI es un </a:t>
            </a:r>
            <a:r>
              <a:rPr lang="es-ES" dirty="0" err="1" smtClean="0"/>
              <a:t>framework</a:t>
            </a:r>
            <a:r>
              <a:rPr lang="es-ES" dirty="0" smtClean="0"/>
              <a:t> construido sobre HTML5 y </a:t>
            </a:r>
            <a:r>
              <a:rPr lang="es-ES" dirty="0" err="1" smtClean="0"/>
              <a:t>jQuery</a:t>
            </a:r>
            <a:r>
              <a:rPr lang="es-ES" dirty="0" smtClean="0"/>
              <a:t>. </a:t>
            </a:r>
          </a:p>
          <a:p>
            <a:r>
              <a:rPr lang="es-ES" dirty="0" smtClean="0"/>
              <a:t>Y te ayuda a desarrollar aplicaciones web con una interfaz enriquecida. </a:t>
            </a:r>
          </a:p>
          <a:p>
            <a:r>
              <a:rPr lang="es-ES" dirty="0" smtClean="0"/>
              <a:t>Nos ofrece soluciones con un gran conjunto de </a:t>
            </a:r>
            <a:r>
              <a:rPr lang="es-ES" dirty="0" err="1" smtClean="0"/>
              <a:t>widgets</a:t>
            </a:r>
            <a:r>
              <a:rPr lang="es-ES" dirty="0" smtClean="0"/>
              <a:t> para nuestra interfaz de usuario, un </a:t>
            </a:r>
            <a:r>
              <a:rPr lang="es-ES" dirty="0" err="1" smtClean="0"/>
              <a:t>framework</a:t>
            </a:r>
            <a:r>
              <a:rPr lang="es-ES" dirty="0" smtClean="0"/>
              <a:t> de visualización de datos (</a:t>
            </a:r>
            <a:r>
              <a:rPr lang="es-ES" dirty="0" err="1" smtClean="0"/>
              <a:t>dataviz</a:t>
            </a:r>
            <a:r>
              <a:rPr lang="es-ES" dirty="0" smtClean="0"/>
              <a:t>), de móvil auto-adaptativo y una gran cantidad de herramientas para facilitarnos el </a:t>
            </a:r>
            <a:r>
              <a:rPr lang="es-ES" dirty="0" err="1" smtClean="0"/>
              <a:t>desarroll</a:t>
            </a:r>
            <a:r>
              <a:rPr lang="es-ES" dirty="0" smtClean="0"/>
              <a:t>: </a:t>
            </a:r>
            <a:r>
              <a:rPr lang="es-ES" dirty="0" err="1" smtClean="0"/>
              <a:t>templates</a:t>
            </a:r>
            <a:r>
              <a:rPr lang="es-ES" dirty="0" smtClean="0"/>
              <a:t>, </a:t>
            </a:r>
            <a:r>
              <a:rPr lang="es-ES" dirty="0" err="1" smtClean="0"/>
              <a:t>databindings</a:t>
            </a:r>
            <a:r>
              <a:rPr lang="es-ES" dirty="0" smtClean="0"/>
              <a:t>,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mvvm</a:t>
            </a:r>
            <a:r>
              <a:rPr lang="es-ES" dirty="0" smtClean="0"/>
              <a:t> y mucho más…</a:t>
            </a:r>
          </a:p>
          <a:p>
            <a:r>
              <a:rPr lang="es-ES" dirty="0" smtClean="0"/>
              <a:t>Han metido HTML5+CSS3+jQuery en una batidora y han sacado </a:t>
            </a:r>
            <a:r>
              <a:rPr lang="es-ES" dirty="0" err="1" smtClean="0"/>
              <a:t>KendoUI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se crea cómo un anillo para gobernarlos a todos. Atarlos bien y hacer que funcionen bajo su mandato. Forjado en los montes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8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Widgets</a:t>
            </a:r>
            <a:r>
              <a:rPr lang="es-ES" dirty="0" smtClean="0"/>
              <a:t>: 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combox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autocompletes,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listviews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schedules</a:t>
            </a:r>
            <a:r>
              <a:rPr lang="es-E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,)</a:t>
            </a:r>
            <a:endParaRPr lang="es-ES" dirty="0" smtClean="0"/>
          </a:p>
          <a:p>
            <a:r>
              <a:rPr lang="es-ES" dirty="0" smtClean="0"/>
              <a:t>Un rendimiento</a:t>
            </a:r>
            <a:r>
              <a:rPr lang="es-ES" baseline="0" dirty="0" smtClean="0"/>
              <a:t> y fluidez muy bueno.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Quienes son </a:t>
            </a:r>
            <a:r>
              <a:rPr lang="es-ES" b="1" dirty="0" err="1" smtClean="0"/>
              <a:t>KendoUI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Creado por </a:t>
            </a:r>
            <a:r>
              <a:rPr lang="es-ES" dirty="0" err="1" smtClean="0"/>
              <a:t>Telerik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Telerik</a:t>
            </a:r>
            <a:r>
              <a:rPr lang="es-ES" dirty="0" smtClean="0"/>
              <a:t> es una empresa cuya misión es facilitar el desarrollo de software poniendo en el mercado productos en forma de herramientas, controles, suites etc. que simplifican enormemente la cantidad de código a implementar a la hora de desarrollar software.</a:t>
            </a:r>
          </a:p>
          <a:p>
            <a:r>
              <a:rPr lang="es-ES" sz="1200" b="1" dirty="0" smtClean="0">
                <a:solidFill>
                  <a:schemeClr val="tx1"/>
                </a:solidFill>
              </a:rPr>
              <a:t>Comunidad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Han liberado 3 versiones oficialmente a</a:t>
            </a:r>
            <a:r>
              <a:rPr lang="es-ES" sz="1200" baseline="0" dirty="0" smtClean="0">
                <a:solidFill>
                  <a:schemeClr val="tx1"/>
                </a:solidFill>
              </a:rPr>
              <a:t> lo largo de este años</a:t>
            </a:r>
            <a:endParaRPr lang="es-ES" sz="1200" dirty="0" smtClean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Tras la</a:t>
            </a:r>
            <a:r>
              <a:rPr lang="es-ES" sz="1200" baseline="0" dirty="0" smtClean="0">
                <a:solidFill>
                  <a:schemeClr val="tx1"/>
                </a:solidFill>
              </a:rPr>
              <a:t> </a:t>
            </a:r>
            <a:r>
              <a:rPr lang="es-ES" sz="1200" baseline="0" dirty="0" err="1" smtClean="0">
                <a:solidFill>
                  <a:schemeClr val="tx1"/>
                </a:solidFill>
              </a:rPr>
              <a:t>KeyNote</a:t>
            </a:r>
            <a:r>
              <a:rPr lang="es-ES" sz="1200" baseline="0" dirty="0" smtClean="0">
                <a:solidFill>
                  <a:schemeClr val="tx1"/>
                </a:solidFill>
              </a:rPr>
              <a:t> del 20/11 están preparando el </a:t>
            </a:r>
            <a:r>
              <a:rPr lang="es-ES" sz="1200" baseline="0" dirty="0" err="1" smtClean="0">
                <a:solidFill>
                  <a:schemeClr val="tx1"/>
                </a:solidFill>
              </a:rPr>
              <a:t>roadmap</a:t>
            </a:r>
            <a:r>
              <a:rPr lang="es-ES" sz="1200" baseline="0" dirty="0" smtClean="0">
                <a:solidFill>
                  <a:schemeClr val="tx1"/>
                </a:solidFill>
              </a:rPr>
              <a:t> que pronto está disponible en la web. Es de esperar que escucharán las peticiones de los usuarios.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80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una versión open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engloba todo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KendoUI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versiones específicas para Mobile,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DataViz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pago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Pero la versión Web es exactamente lo mismo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todos los paquetes.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Detallar que es bajo licencia GPL-v3.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versiones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pago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 dan un año de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actualizaciones con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intermedias no solo cuando lanzan las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KeyNotes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tickets de soporte con respuesta en 48/24h</a:t>
            </a:r>
            <a:endParaRPr lang="es-ES" sz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 smtClean="0"/>
              <a:t>Venden licencias por desarrollador que van desde 699 por todo (</a:t>
            </a:r>
            <a:r>
              <a:rPr lang="es-ES" dirty="0" err="1" smtClean="0"/>
              <a:t>wrappers</a:t>
            </a:r>
            <a:r>
              <a:rPr lang="es-ES" baseline="0" dirty="0" smtClean="0"/>
              <a:t> aparte) hasta 199 solo la parte </a:t>
            </a:r>
            <a:r>
              <a:rPr lang="es-ES" baseline="0" dirty="0" err="1" smtClean="0"/>
              <a:t>mobile</a:t>
            </a:r>
            <a:r>
              <a:rPr lang="es-ES" baseline="0" dirty="0" smtClean="0"/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4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dojo</a:t>
            </a:r>
            <a:r>
              <a:rPr lang="es-ES" dirty="0" smtClean="0"/>
              <a:t> es un entorno diseñado para iniciarte en las</a:t>
            </a:r>
            <a:r>
              <a:rPr lang="es-ES" baseline="0" dirty="0" smtClean="0"/>
              <a:t> librerías de una forma rápida y muy sencilla. Y ver lo que puedes llegar a hacer con unos simples ejemplos. Muy útil más allá de las demos expuestas en la web.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6FCC-CCFA-4323-A8F5-E8F3F8ABF1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9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0" y="-67736"/>
            <a:ext cx="4144440" cy="15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¿Todo esto es “gratis”?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197" y="1640304"/>
            <a:ext cx="10798177" cy="4910808"/>
          </a:xfrm>
        </p:spPr>
        <p:txBody>
          <a:bodyPr>
            <a:normAutofit/>
          </a:bodyPr>
          <a:lstStyle/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pic>
        <p:nvPicPr>
          <p:cNvPr id="1026" name="Picture 2" descr="C:\Users\dgonzalo\Documents\PPT\img\kendoWrapp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83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gonzalo\Documents\PPT\img\kendoDataVi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9" y="291756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gonzalo\Documents\PPT\img\kendoMob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89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gonzalo\Documents\PPT\img\kendoWe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" y="2864154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61986" y="462863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2"/>
                </a:solidFill>
              </a:rPr>
              <a:t>Web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10836" y="46286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2"/>
                </a:solidFill>
              </a:rPr>
              <a:t>Mobile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928951" y="46286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</a:rPr>
              <a:t>DataViz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269856" y="46286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</a:rPr>
              <a:t>Wrappers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50532" y="5207623"/>
            <a:ext cx="2573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Open </a:t>
            </a:r>
            <a:r>
              <a:rPr lang="es-ES" sz="2800" b="1" dirty="0" err="1" smtClean="0"/>
              <a:t>Source</a:t>
            </a:r>
            <a:r>
              <a:rPr lang="es-ES" sz="2800" b="1" dirty="0" smtClean="0"/>
              <a:t> </a:t>
            </a:r>
          </a:p>
          <a:p>
            <a:r>
              <a:rPr lang="es-ES" sz="2800" b="1" dirty="0" smtClean="0"/>
              <a:t>GPL-v3</a:t>
            </a:r>
            <a:endParaRPr lang="es-ES" sz="28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594192" y="524271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057992" y="524667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499886" y="524667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€€€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17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¿Por donde empezar?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79798" y="2193451"/>
            <a:ext cx="3803319" cy="807230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 UI DOJO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26625" y="3666004"/>
            <a:ext cx="3252829" cy="80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kendoui.com/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dojo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3" y="1644349"/>
            <a:ext cx="1918137" cy="19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38930" y="1372401"/>
            <a:ext cx="10090811" cy="4199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turrón!! Pero del de verdad, eh!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8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197" y="1640304"/>
            <a:ext cx="10798177" cy="4910808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Peticiones de los usuario (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Kendo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Labs</a:t>
            </a:r>
            <a:endParaRPr lang="es-E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6" name="Picture 8" descr="C:\Users\dgonzalo\Documents\PPT\img\ic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04" y="2976561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¿Que futuro nos espera?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949370" y="4844101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Open </a:t>
            </a:r>
            <a:r>
              <a:rPr lang="es-ES" sz="2800" b="1" dirty="0" err="1" smtClean="0"/>
              <a:t>source</a:t>
            </a:r>
            <a:endParaRPr lang="es-ES" sz="2800" b="1" dirty="0"/>
          </a:p>
        </p:txBody>
      </p:sp>
      <p:pic>
        <p:nvPicPr>
          <p:cNvPr id="2057" name="Picture 9" descr="C:\Users\dgonzalo\Documents\PPT\img\icon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04" y="3002064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dgonzalo\Documents\PPT\img\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63" y="2976561"/>
            <a:ext cx="1800000" cy="186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7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870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81660" y="3967419"/>
            <a:ext cx="3803319" cy="80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Gonzalo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242077" y="4632247"/>
            <a:ext cx="2974641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dagope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 descr="http://storm-project.net/images/logos/twitter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" y="4484015"/>
            <a:ext cx="926343" cy="9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586646" y="5896250"/>
            <a:ext cx="5581653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dgonzalo@pasiona.com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lh3.googleusercontent.com/-CepHHHB3l1Y/AAAAAAAAAAI/AAAAAAAAAAA/Z8MftqWbEqA/s48-c-k-no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1" y="5262848"/>
            <a:ext cx="632558" cy="6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ítulo 2"/>
          <p:cNvSpPr txBox="1">
            <a:spLocks/>
          </p:cNvSpPr>
          <p:nvPr/>
        </p:nvSpPr>
        <p:spPr>
          <a:xfrm>
            <a:off x="1242077" y="5291245"/>
            <a:ext cx="5715404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</a:rPr>
              <a:t>linkedin.com/in/</a:t>
            </a:r>
            <a:r>
              <a:rPr lang="es-ES" sz="2800" dirty="0" err="1">
                <a:solidFill>
                  <a:schemeClr val="tx1"/>
                </a:solidFill>
              </a:rPr>
              <a:t>dagope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74" y="5055106"/>
            <a:ext cx="4337872" cy="1577407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338931" y="163788"/>
            <a:ext cx="11205369" cy="11062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481660" y="1665901"/>
            <a:ext cx="11522286" cy="1182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://github.com/dagope/kendo_4sessions</a:t>
            </a:r>
          </a:p>
          <a:p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48426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¿Quien soy?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4602" y="1892596"/>
            <a:ext cx="3803319" cy="807230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Gonzalo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4" y="1892596"/>
            <a:ext cx="1563822" cy="20356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51" y="245658"/>
            <a:ext cx="2601913" cy="942471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341620" y="4092297"/>
            <a:ext cx="2974641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dagope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storm-project.net/images/logos/twitter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3" y="397263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634663" y="4885256"/>
            <a:ext cx="5581653" cy="721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dgonzalo@pasiona.com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412998" y="2520765"/>
            <a:ext cx="6281262" cy="779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r>
              <a:rPr lang="es-E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</a:t>
            </a:r>
            <a:r>
              <a:rPr lang="es-ES" sz="28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Pasiona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¿De que va ir esto?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8000" y="2025270"/>
            <a:ext cx="8280400" cy="3588130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 Kendo UI?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por donde empezar?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futuro?</a:t>
            </a:r>
          </a:p>
          <a:p>
            <a:pPr marL="571500" indent="-571500">
              <a:buFontTx/>
              <a:buChar char="-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 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¿Por qué </a:t>
            </a:r>
            <a:r>
              <a:rPr lang="es-ES" sz="5400" b="1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KendoUI</a:t>
            </a:r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8931" y="1397000"/>
            <a:ext cx="8483600" cy="369925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 día hay más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  <a:endParaRPr lang="es-E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Incompatibilidades </a:t>
            </a:r>
            <a:r>
              <a:rPr lang="es-ES" sz="36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código</a:t>
            </a:r>
            <a:endParaRPr lang="es-ES" sz="3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Falta de evolución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impredecibles</a:t>
            </a: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necesitamos?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338931" y="1397000"/>
            <a:ext cx="8483600" cy="3699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conjunto que sea fácil de manejar</a:t>
            </a:r>
            <a:endParaRPr lang="es-E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calidad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soporte y una comunidad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 sea gratis*</a:t>
            </a: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063" y="1886731"/>
            <a:ext cx="9228138" cy="1203933"/>
          </a:xfrm>
        </p:spPr>
        <p:txBody>
          <a:bodyPr>
            <a:normAutofit lnSpcReduction="10000"/>
          </a:bodyPr>
          <a:lstStyle/>
          <a:p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 lo que necesitas para construir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 HTML5+JS &amp; Apps, en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solo lugar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2" y="5138744"/>
            <a:ext cx="3232151" cy="11753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64" y="4161266"/>
            <a:ext cx="1117759" cy="11177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" y="3920046"/>
            <a:ext cx="2657475" cy="1600200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es Kendo UI?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297" y="4182016"/>
            <a:ext cx="2016885" cy="19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7"/>
            <a:ext cx="11205369" cy="2216721"/>
          </a:xfrm>
        </p:spPr>
        <p:txBody>
          <a:bodyPr anchor="t"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 el objetivo </a:t>
            </a:r>
            <a:r>
              <a:rPr lang="es-ES" sz="5400" b="1" cap="none" smtClean="0">
                <a:latin typeface="Segoe UI" panose="020B0502040204020203" pitchFamily="34" charset="0"/>
                <a:cs typeface="Segoe UI" panose="020B0502040204020203" pitchFamily="34" charset="0"/>
              </a:rPr>
              <a:t>de gobernarlos a 									todos 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492" y="1365697"/>
            <a:ext cx="6986592" cy="60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r>
              <a:rPr lang="es-ES" sz="5400" b="1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¿Qué es Kendo UI?</a:t>
            </a:r>
            <a:endParaRPr lang="es-ES" sz="5400" b="1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338931" y="1397000"/>
            <a:ext cx="8483600" cy="532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Widgets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UI, Validaciones, Global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endParaRPr lang="es-ES" sz="3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MVVM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ASPNET, PHP, JSP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Rapidez de ejecución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Adaptación a 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 móviles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  <a:endParaRPr lang="es-ES" sz="3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0"/>
            <a:ext cx="4362450" cy="4305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42" y="4813300"/>
            <a:ext cx="1905266" cy="1905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" y="1355681"/>
            <a:ext cx="4054062" cy="161925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303593" y="3098800"/>
            <a:ext cx="8483600" cy="321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Foros y amplia comunidad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E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38931" y="163788"/>
            <a:ext cx="11205369" cy="1106212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s-ES" sz="54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¿Quiénes están detrás?</a:t>
            </a:r>
          </a:p>
        </p:txBody>
      </p:sp>
    </p:spTree>
    <p:extLst>
      <p:ext uri="{BB962C8B-B14F-4D97-AF65-F5344CB8AC3E}">
        <p14:creationId xmlns:p14="http://schemas.microsoft.com/office/powerpoint/2010/main" val="39946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1557</TotalTime>
  <Words>965</Words>
  <Application>Microsoft Office PowerPoint</Application>
  <PresentationFormat>Panorámica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Wingdings</vt:lpstr>
      <vt:lpstr>Wingdings 3</vt:lpstr>
      <vt:lpstr>Sector</vt:lpstr>
      <vt:lpstr>Presentación de PowerPoint</vt:lpstr>
      <vt:lpstr>¿Quien soy?</vt:lpstr>
      <vt:lpstr>¿De que va ir esto?</vt:lpstr>
      <vt:lpstr>¿Por qué KendoUI?</vt:lpstr>
      <vt:lpstr>¿Qué necesitamos?</vt:lpstr>
      <vt:lpstr>¿Qué es Kendo UI?</vt:lpstr>
      <vt:lpstr>Con el objetivo de gobernarlos a          todos </vt:lpstr>
      <vt:lpstr>¿Qué es Kendo UI?</vt:lpstr>
      <vt:lpstr>¿Quiénes están detrás?</vt:lpstr>
      <vt:lpstr>¿Todo esto es “gratis”?</vt:lpstr>
      <vt:lpstr>¿Por donde empezar?</vt:lpstr>
      <vt:lpstr>DEMO</vt:lpstr>
      <vt:lpstr>¿Que futuro nos espera?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Gonzalo</dc:creator>
  <cp:lastModifiedBy>David Gonzalo</cp:lastModifiedBy>
  <cp:revision>53</cp:revision>
  <dcterms:created xsi:type="dcterms:W3CDTF">2013-11-25T17:46:54Z</dcterms:created>
  <dcterms:modified xsi:type="dcterms:W3CDTF">2013-11-28T23:59:54Z</dcterms:modified>
</cp:coreProperties>
</file>