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59" r:id="rId3"/>
    <p:sldId id="372" r:id="rId4"/>
    <p:sldId id="373" r:id="rId5"/>
    <p:sldId id="374" r:id="rId6"/>
    <p:sldId id="369" r:id="rId7"/>
    <p:sldId id="371" r:id="rId8"/>
    <p:sldId id="370" r:id="rId9"/>
    <p:sldId id="257" r:id="rId10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0934F3A-4A5A-4DC8-A59B-A431408C3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9D2D62-1135-4268-8345-B69448216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27709-7349-480C-9186-99989451D9B6}" type="datetimeFigureOut">
              <a:rPr lang="es-AR" smtClean="0"/>
              <a:t>24/02/2022</a:t>
            </a:fld>
            <a:endParaRPr lang="es-A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7CD3DD-CBAC-416D-8457-511FE16CDB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8F1608-E571-4B1B-9A74-6EEF3A368F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E1F9-81F7-4F65-A84A-8A3A234DA92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674493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563A7-A834-4426-84D9-45A63D8B5B47}" type="datetimeFigureOut">
              <a:rPr lang="es-AR" smtClean="0"/>
              <a:t>24/02/2022</a:t>
            </a:fld>
            <a:endParaRPr lang="es-A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6B38-2094-4718-B2D9-22545D88EED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23805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E73B042-9DC0-4F73-8704-01B182FF63B5}"/>
              </a:ext>
            </a:extLst>
          </p:cNvPr>
          <p:cNvSpPr txBox="1"/>
          <p:nvPr/>
        </p:nvSpPr>
        <p:spPr>
          <a:xfrm>
            <a:off x="4278313" y="10156826"/>
            <a:ext cx="3275015" cy="5286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49263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4498" algn="l"/>
                <a:tab pos="893761" algn="l"/>
                <a:tab pos="1343025" algn="l"/>
                <a:tab pos="1792288" algn="l"/>
                <a:tab pos="2241551" algn="l"/>
                <a:tab pos="2690814" algn="l"/>
                <a:tab pos="3140077" algn="l"/>
                <a:tab pos="3589340" algn="l"/>
                <a:tab pos="4038603" algn="l"/>
                <a:tab pos="4487866" algn="l"/>
                <a:tab pos="4937129" algn="l"/>
                <a:tab pos="5386392" algn="l"/>
                <a:tab pos="5835645" algn="l"/>
                <a:tab pos="6284908" algn="l"/>
                <a:tab pos="6734171" algn="l"/>
                <a:tab pos="7183434" algn="l"/>
                <a:tab pos="7632697" algn="l"/>
                <a:tab pos="8081960" algn="l"/>
                <a:tab pos="8531223" algn="l"/>
                <a:tab pos="8980486" algn="l"/>
                <a:tab pos="9429750" algn="l"/>
                <a:tab pos="9879013" algn="l"/>
                <a:tab pos="10328276" algn="l"/>
                <a:tab pos="10777539" algn="l"/>
                <a:tab pos="10779120" algn="l"/>
                <a:tab pos="1078071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66C2CF-371E-48A9-98F4-E575B8C6A9BC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Microsoft YaHei" pitchFamily="34"/>
              <a:cs typeface="Segoe UI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25829B1-6E23-4685-A34D-FBD20C535401}"/>
              </a:ext>
            </a:extLst>
          </p:cNvPr>
          <p:cNvSpPr txBox="1"/>
          <p:nvPr/>
        </p:nvSpPr>
        <p:spPr>
          <a:xfrm>
            <a:off x="4278313" y="10156826"/>
            <a:ext cx="3276596" cy="530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49263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4498" algn="l"/>
                <a:tab pos="893761" algn="l"/>
                <a:tab pos="1343025" algn="l"/>
                <a:tab pos="1792288" algn="l"/>
                <a:tab pos="2241551" algn="l"/>
                <a:tab pos="2690814" algn="l"/>
                <a:tab pos="3140077" algn="l"/>
                <a:tab pos="3589340" algn="l"/>
                <a:tab pos="4038603" algn="l"/>
                <a:tab pos="4487866" algn="l"/>
                <a:tab pos="4937129" algn="l"/>
                <a:tab pos="5386392" algn="l"/>
                <a:tab pos="5835645" algn="l"/>
                <a:tab pos="6284908" algn="l"/>
                <a:tab pos="6734171" algn="l"/>
                <a:tab pos="7183434" algn="l"/>
                <a:tab pos="7632697" algn="l"/>
                <a:tab pos="8081960" algn="l"/>
                <a:tab pos="8531223" algn="l"/>
                <a:tab pos="8980486" algn="l"/>
                <a:tab pos="9429750" algn="l"/>
                <a:tab pos="9879013" algn="l"/>
                <a:tab pos="10328276" algn="l"/>
                <a:tab pos="10777539" algn="l"/>
                <a:tab pos="10779120" algn="l"/>
                <a:tab pos="1078071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5B6CD8-0682-40E4-A0A7-8A82E565CA0D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Microsoft YaHei" pitchFamily="34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A037EE-9543-4887-A4AD-FC22206C6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880432-B14E-46C0-ABE5-3C66C55378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04CBF1C-831D-433E-BBD5-43000CC689BA}"/>
              </a:ext>
            </a:extLst>
          </p:cNvPr>
          <p:cNvSpPr txBox="1"/>
          <p:nvPr/>
        </p:nvSpPr>
        <p:spPr>
          <a:xfrm>
            <a:off x="4278313" y="10156826"/>
            <a:ext cx="3275015" cy="5286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49263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4498" algn="l"/>
                <a:tab pos="893761" algn="l"/>
                <a:tab pos="1343025" algn="l"/>
                <a:tab pos="1792288" algn="l"/>
                <a:tab pos="2241551" algn="l"/>
                <a:tab pos="2690814" algn="l"/>
                <a:tab pos="3140077" algn="l"/>
                <a:tab pos="3589340" algn="l"/>
                <a:tab pos="4038603" algn="l"/>
                <a:tab pos="4487866" algn="l"/>
                <a:tab pos="4937129" algn="l"/>
                <a:tab pos="5386392" algn="l"/>
                <a:tab pos="5835645" algn="l"/>
                <a:tab pos="6284908" algn="l"/>
                <a:tab pos="6734171" algn="l"/>
                <a:tab pos="7183434" algn="l"/>
                <a:tab pos="7632697" algn="l"/>
                <a:tab pos="8081960" algn="l"/>
                <a:tab pos="8531223" algn="l"/>
                <a:tab pos="8980486" algn="l"/>
                <a:tab pos="9429750" algn="l"/>
                <a:tab pos="9879013" algn="l"/>
                <a:tab pos="10328276" algn="l"/>
                <a:tab pos="10777539" algn="l"/>
                <a:tab pos="10779120" algn="l"/>
                <a:tab pos="1078071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B33E80-9687-4F4C-8B1F-CBD3E3F4A5EF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Microsoft YaHei" pitchFamily="34"/>
              <a:cs typeface="Segoe UI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325E05A-4E64-47C8-84CB-9A3E8F5DB2C0}"/>
              </a:ext>
            </a:extLst>
          </p:cNvPr>
          <p:cNvSpPr txBox="1"/>
          <p:nvPr/>
        </p:nvSpPr>
        <p:spPr>
          <a:xfrm>
            <a:off x="4278313" y="10156826"/>
            <a:ext cx="3276596" cy="530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49263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4498" algn="l"/>
                <a:tab pos="893761" algn="l"/>
                <a:tab pos="1343025" algn="l"/>
                <a:tab pos="1792288" algn="l"/>
                <a:tab pos="2241551" algn="l"/>
                <a:tab pos="2690814" algn="l"/>
                <a:tab pos="3140077" algn="l"/>
                <a:tab pos="3589340" algn="l"/>
                <a:tab pos="4038603" algn="l"/>
                <a:tab pos="4487866" algn="l"/>
                <a:tab pos="4937129" algn="l"/>
                <a:tab pos="5386392" algn="l"/>
                <a:tab pos="5835645" algn="l"/>
                <a:tab pos="6284908" algn="l"/>
                <a:tab pos="6734171" algn="l"/>
                <a:tab pos="7183434" algn="l"/>
                <a:tab pos="7632697" algn="l"/>
                <a:tab pos="8081960" algn="l"/>
                <a:tab pos="8531223" algn="l"/>
                <a:tab pos="8980486" algn="l"/>
                <a:tab pos="9429750" algn="l"/>
                <a:tab pos="9879013" algn="l"/>
                <a:tab pos="10328276" algn="l"/>
                <a:tab pos="10777539" algn="l"/>
                <a:tab pos="10779120" algn="l"/>
                <a:tab pos="1078071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4BBBF2-6679-4223-8A20-6A3B486A522F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Microsoft YaHei" pitchFamily="34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946172-3535-4EF4-B05B-518ED27E7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DDD70F-3D63-44F8-AF21-F0A493714C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A9394E3-BF23-42FC-B6D8-899BC5C88C14}"/>
              </a:ext>
            </a:extLst>
          </p:cNvPr>
          <p:cNvSpPr txBox="1"/>
          <p:nvPr/>
        </p:nvSpPr>
        <p:spPr>
          <a:xfrm>
            <a:off x="4017769" y="9722503"/>
            <a:ext cx="3075571" cy="5060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26665" hangingPunct="0">
              <a:lnSpc>
                <a:spcPct val="93000"/>
              </a:lnSpc>
              <a:tabLst>
                <a:tab pos="0" algn="l"/>
                <a:tab pos="422140" algn="l"/>
                <a:tab pos="848805" algn="l"/>
                <a:tab pos="1275471" algn="l"/>
                <a:tab pos="1702136" algn="l"/>
                <a:tab pos="2128801" algn="l"/>
                <a:tab pos="2555466" algn="l"/>
                <a:tab pos="2982131" algn="l"/>
                <a:tab pos="3408796" algn="l"/>
                <a:tab pos="3835461" algn="l"/>
                <a:tab pos="4262126" algn="l"/>
                <a:tab pos="4688791" algn="l"/>
                <a:tab pos="5115456" algn="l"/>
                <a:tab pos="5542112" algn="l"/>
                <a:tab pos="5968777" algn="l"/>
                <a:tab pos="6395442" algn="l"/>
                <a:tab pos="6822107" algn="l"/>
                <a:tab pos="7248772" algn="l"/>
                <a:tab pos="7675437" algn="l"/>
                <a:tab pos="8102102" algn="l"/>
                <a:tab pos="8528768" algn="l"/>
                <a:tab pos="8955434" algn="l"/>
                <a:tab pos="9382099" algn="l"/>
                <a:tab pos="9808764" algn="l"/>
                <a:tab pos="10235429" algn="l"/>
                <a:tab pos="10236930" algn="l"/>
                <a:tab pos="102384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1AE25A-4C35-402C-9C7A-CF41597D1730}" type="slidenum">
              <a:pPr algn="r" defTabSz="426665" hangingPunct="0">
                <a:lnSpc>
                  <a:spcPct val="93000"/>
                </a:lnSpc>
                <a:tabLst>
                  <a:tab pos="0" algn="l"/>
                  <a:tab pos="422140" algn="l"/>
                  <a:tab pos="848805" algn="l"/>
                  <a:tab pos="1275471" algn="l"/>
                  <a:tab pos="1702136" algn="l"/>
                  <a:tab pos="2128801" algn="l"/>
                  <a:tab pos="2555466" algn="l"/>
                  <a:tab pos="2982131" algn="l"/>
                  <a:tab pos="3408796" algn="l"/>
                  <a:tab pos="3835461" algn="l"/>
                  <a:tab pos="4262126" algn="l"/>
                  <a:tab pos="4688791" algn="l"/>
                  <a:tab pos="5115456" algn="l"/>
                  <a:tab pos="5542112" algn="l"/>
                  <a:tab pos="5968777" algn="l"/>
                  <a:tab pos="6395442" algn="l"/>
                  <a:tab pos="6822107" algn="l"/>
                  <a:tab pos="7248772" algn="l"/>
                  <a:tab pos="7675437" algn="l"/>
                  <a:tab pos="8102102" algn="l"/>
                  <a:tab pos="8528768" algn="l"/>
                  <a:tab pos="8955434" algn="l"/>
                  <a:tab pos="9382099" algn="l"/>
                  <a:tab pos="9808764" algn="l"/>
                  <a:tab pos="10235429" algn="l"/>
                  <a:tab pos="10236930" algn="l"/>
                  <a:tab pos="102384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pt-BR" sz="1300">
              <a:solidFill>
                <a:srgbClr val="000000"/>
              </a:solidFill>
              <a:latin typeface="Times New Roman" pitchFamily="18"/>
              <a:ea typeface="Microsoft YaHei" pitchFamily="34"/>
              <a:cs typeface="Segoe UI" pitchFamily="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F11878-C7EF-4E49-B6C6-F99BA3420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77875"/>
            <a:ext cx="6810375" cy="3832225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F52FDD-93E6-4FEF-B178-F39BF43C91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09633" y="4861252"/>
            <a:ext cx="5675568" cy="4601392"/>
          </a:xfrm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B94474D-3317-4F3E-854F-476B94C60C86}"/>
              </a:ext>
            </a:extLst>
          </p:cNvPr>
          <p:cNvSpPr txBox="1"/>
          <p:nvPr/>
        </p:nvSpPr>
        <p:spPr>
          <a:xfrm>
            <a:off x="4017769" y="9722503"/>
            <a:ext cx="3077055" cy="5075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26665" hangingPunct="0">
              <a:lnSpc>
                <a:spcPct val="93000"/>
              </a:lnSpc>
              <a:tabLst>
                <a:tab pos="0" algn="l"/>
                <a:tab pos="422140" algn="l"/>
                <a:tab pos="848805" algn="l"/>
                <a:tab pos="1275471" algn="l"/>
                <a:tab pos="1702136" algn="l"/>
                <a:tab pos="2128801" algn="l"/>
                <a:tab pos="2555466" algn="l"/>
                <a:tab pos="2982131" algn="l"/>
                <a:tab pos="3408796" algn="l"/>
                <a:tab pos="3835461" algn="l"/>
                <a:tab pos="4262126" algn="l"/>
                <a:tab pos="4688791" algn="l"/>
                <a:tab pos="5115456" algn="l"/>
                <a:tab pos="5542112" algn="l"/>
                <a:tab pos="5968777" algn="l"/>
                <a:tab pos="6395442" algn="l"/>
                <a:tab pos="6822107" algn="l"/>
                <a:tab pos="7248772" algn="l"/>
                <a:tab pos="7675437" algn="l"/>
                <a:tab pos="8102102" algn="l"/>
                <a:tab pos="8528768" algn="l"/>
                <a:tab pos="8955434" algn="l"/>
                <a:tab pos="9382099" algn="l"/>
                <a:tab pos="9808764" algn="l"/>
                <a:tab pos="10235429" algn="l"/>
                <a:tab pos="10236930" algn="l"/>
                <a:tab pos="102384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2517E1-FF5C-4141-817B-F4E777C72474}" type="slidenum">
              <a:pPr algn="r" defTabSz="426665" hangingPunct="0">
                <a:lnSpc>
                  <a:spcPct val="93000"/>
                </a:lnSpc>
                <a:tabLst>
                  <a:tab pos="0" algn="l"/>
                  <a:tab pos="422140" algn="l"/>
                  <a:tab pos="848805" algn="l"/>
                  <a:tab pos="1275471" algn="l"/>
                  <a:tab pos="1702136" algn="l"/>
                  <a:tab pos="2128801" algn="l"/>
                  <a:tab pos="2555466" algn="l"/>
                  <a:tab pos="2982131" algn="l"/>
                  <a:tab pos="3408796" algn="l"/>
                  <a:tab pos="3835461" algn="l"/>
                  <a:tab pos="4262126" algn="l"/>
                  <a:tab pos="4688791" algn="l"/>
                  <a:tab pos="5115456" algn="l"/>
                  <a:tab pos="5542112" algn="l"/>
                  <a:tab pos="5968777" algn="l"/>
                  <a:tab pos="6395442" algn="l"/>
                  <a:tab pos="6822107" algn="l"/>
                  <a:tab pos="7248772" algn="l"/>
                  <a:tab pos="7675437" algn="l"/>
                  <a:tab pos="8102102" algn="l"/>
                  <a:tab pos="8528768" algn="l"/>
                  <a:tab pos="8955434" algn="l"/>
                  <a:tab pos="9382099" algn="l"/>
                  <a:tab pos="9808764" algn="l"/>
                  <a:tab pos="10235429" algn="l"/>
                  <a:tab pos="10236930" algn="l"/>
                  <a:tab pos="102384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pt-BR" sz="1300">
              <a:solidFill>
                <a:srgbClr val="000000"/>
              </a:solidFill>
              <a:latin typeface="Times New Roman" pitchFamily="18"/>
              <a:ea typeface="Microsoft YaHei" pitchFamily="34"/>
              <a:cs typeface="Segoe U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7557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DD60-18EC-4A2D-B33B-6F317691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850E18-6362-458B-908B-E44374DA5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2B82-A2BF-4411-81E1-952B7C57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61B9-8827-4EB5-9706-1F4394876E59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40E83-2543-4667-95C5-EDE1CDCC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845FE-0F82-409E-8ACE-8A3CF2C6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D29E-0463-451C-9530-1B3F3A0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EB156A-7264-4180-9096-3F37677F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0894A-7BBD-4207-BC60-48F04607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1FC5-5CBA-4DBD-BC7B-A76DF977C198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B2CC2-F63B-4A24-8C0F-078AD5C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698B5-8603-4F1A-8C45-758B119A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71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01A927-4FA9-4E62-8173-5147AF17B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616478-845D-407F-8CAE-5BD39605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F1B8D-39E9-4302-BBD8-7DD22646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3A9-47DB-4156-B197-F057169E2E05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2987D-7124-483F-BD69-87C3E9EE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02829-1561-435A-9A09-E798E766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46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386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029F9-E57E-492C-B7FD-C699B5AE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74E9D-61D6-48D3-8CE6-DB0AC2D6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8A066-FF98-4B5C-96A3-B742028B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E1DD-3DB8-44FB-A0FE-4A40132F2FCF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9B827-5745-486D-9AAF-D1DBAD0A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0F2B2-2D65-4690-914E-BD6A45AA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49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602D7-5444-46BB-9546-3C3D6778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BC7FF6-6929-4E02-B6EE-259620C9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67BAC-734F-4582-81E9-D348F9F8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6720-B8A6-4E77-A973-2DD834221263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EC99B-7666-4101-AA61-954AEA16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8EC08-B785-489D-BE4E-C1D77F19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44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06926-87C3-416A-A5BF-08A53841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7D65F-9633-4E11-95DF-848450001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5CBC52-E93E-4E47-9589-64E461D0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D3261-3C8B-4032-9FCA-49D4C28B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FC0-4440-40D5-9F74-A86ADBEDF6D4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2045A8-7197-42AF-8FAE-E48FFE3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F60D8-247C-4098-A382-E326B25F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1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55F43-3C0A-4F53-9128-BAABBEE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33A0EA-6C58-42DA-A0CA-D65CFFF9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E23B78-D45F-4775-BC5E-D0A506AE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C19ED-2FE0-49B4-8731-647DB162E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C61EA7-E10B-42C7-A65F-188E1B4C4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2CF6BD-0F98-40D4-9583-7D54524E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D207-C290-4FE1-B5A7-01375A769C9C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56B0C2-14D0-4AA3-AA55-AE0BBB64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201886-1746-4472-A1AA-79D0BF3D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6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F199E-7475-453C-BBA4-272570A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7B9159-472C-4CA5-8ECD-1808820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63D-CA04-4E2C-9D42-92789D9F1992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DDC13E-49A3-4D14-96DC-BE7792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545371-530C-404A-8998-CD6EDE87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7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4DBA65-53D5-4E7F-A2B1-11CD68A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ABA-CBC1-4D40-B71C-9C42622079EF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7D8646-72FE-496B-BFB0-26FF7392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71B9B3-FB98-4E21-8C54-80D45D97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09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E135-0AF3-46D8-8EBB-83177BCB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C52A2-12BF-4DEE-9AF1-E14E45B3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379628-5C5D-48BD-8C0C-CD2DC01CD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7EBC54-0EC1-4534-B7C9-8F3B7028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E47F-482A-4A5F-AEEA-7CED55B9DB1B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69C1D-ECFB-4620-9381-2001B000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B6329-FA7D-4996-A11C-D83BBCA0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11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8D421-3CC5-4E92-AA51-5E3CC5FE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2ED136-27E7-4974-AFB8-D501EF8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ABE82-264B-42A1-ABE3-107362957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42A2E5-7548-4644-B0A3-879BABD5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542-FD75-4938-A6C4-4F076BC01827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F8D2DE-0643-4855-9614-39FCED0D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7929FB-4174-4DBB-883F-3A5093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9CF125-6827-4040-9A5D-B7301211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9995F-C57A-4D83-9B9A-729766A4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73BEA-DDD0-48DA-A577-20D168BF8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D5C3-0D91-4775-B7F6-18415655E362}" type="datetime1">
              <a:rPr lang="pt-BR" smtClean="0"/>
              <a:t>24/02/2022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B412B-52DE-4860-AEE8-F7047D524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Ministerio de Transportes y Comunicaciones, Oficina de Modernización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0EC28-6504-4543-B053-53EA049F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DA1D-AEB9-46CB-890C-A8FDCBBE7C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90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26" Type="http://schemas.openxmlformats.org/officeDocument/2006/relationships/image" Target="../media/image8.jpg"/><Relationship Id="rId3" Type="http://schemas.openxmlformats.org/officeDocument/2006/relationships/image" Target="../media/image5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24" Type="http://schemas.openxmlformats.org/officeDocument/2006/relationships/image" Target="../media/image29.jp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F5B9A3-E66F-4909-B83B-EC253E66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65" y="7952"/>
            <a:ext cx="12189654" cy="68560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7E57941B-875B-4D45-BA8E-7425C8C251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2833" y="643181"/>
            <a:ext cx="5458364" cy="55697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9995375B-AFEB-47B0-8D3D-3C5D9059A306}"/>
              </a:ext>
            </a:extLst>
          </p:cNvPr>
          <p:cNvSpPr txBox="1"/>
          <p:nvPr/>
        </p:nvSpPr>
        <p:spPr>
          <a:xfrm>
            <a:off x="885307" y="1693381"/>
            <a:ext cx="4732629" cy="6335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4420" rIns="108851" bIns="54420" anchor="t" anchorCtr="0" compatLnSpc="1">
            <a:noAutofit/>
          </a:bodyPr>
          <a:lstStyle/>
          <a:p>
            <a:pPr defTabSz="543339" hangingPunct="0">
              <a:lnSpc>
                <a:spcPct val="102000"/>
              </a:lnSpc>
              <a:tabLst>
                <a:tab pos="0" algn="l"/>
                <a:tab pos="537576" algn="l"/>
                <a:tab pos="1080915" algn="l"/>
                <a:tab pos="1624254" algn="l"/>
                <a:tab pos="2167593" algn="l"/>
                <a:tab pos="2710932" algn="l"/>
                <a:tab pos="3254270" algn="l"/>
                <a:tab pos="3797609" algn="l"/>
                <a:tab pos="4340948" algn="l"/>
                <a:tab pos="4884286" algn="l"/>
                <a:tab pos="5427625" algn="l"/>
                <a:tab pos="5970964" algn="l"/>
                <a:tab pos="6514302" algn="l"/>
                <a:tab pos="7057629" algn="l"/>
                <a:tab pos="7600968" algn="l"/>
                <a:tab pos="8144306" algn="l"/>
                <a:tab pos="8687645" algn="l"/>
                <a:tab pos="9230984" algn="l"/>
                <a:tab pos="9774322" algn="l"/>
                <a:tab pos="10317661" algn="l"/>
                <a:tab pos="10861000" algn="l"/>
                <a:tab pos="11404340" algn="l"/>
                <a:tab pos="11947678" algn="l"/>
                <a:tab pos="12491017" algn="l"/>
                <a:tab pos="13034356" algn="l"/>
                <a:tab pos="13036268" algn="l"/>
                <a:tab pos="1303819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65" b="1">
                <a:solidFill>
                  <a:srgbClr val="FFFFFF"/>
                </a:solidFill>
                <a:latin typeface="Montserrat Black" pitchFamily="2"/>
                <a:ea typeface="Microsoft YaHei" pitchFamily="34"/>
              </a:rPr>
              <a:t>Interact Solutions®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0BB1E38-F15D-40E7-9B75-E3D455A5DE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58262" y="2296242"/>
            <a:ext cx="986843" cy="767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4FEAF072-E568-4EBD-9B02-899818B9C526}"/>
              </a:ext>
            </a:extLst>
          </p:cNvPr>
          <p:cNvSpPr txBox="1"/>
          <p:nvPr/>
        </p:nvSpPr>
        <p:spPr>
          <a:xfrm>
            <a:off x="885306" y="2732069"/>
            <a:ext cx="2524716" cy="3897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4420" rIns="108851" bIns="54420" anchor="t" anchorCtr="0" compatLnSpc="1">
            <a:noAutofit/>
          </a:bodyPr>
          <a:lstStyle/>
          <a:p>
            <a:pPr defTabSz="543339" hangingPunct="0">
              <a:lnSpc>
                <a:spcPct val="102000"/>
              </a:lnSpc>
              <a:tabLst>
                <a:tab pos="0" algn="l"/>
                <a:tab pos="537576" algn="l"/>
                <a:tab pos="1080915" algn="l"/>
                <a:tab pos="1624254" algn="l"/>
                <a:tab pos="2167593" algn="l"/>
                <a:tab pos="2710932" algn="l"/>
                <a:tab pos="3254270" algn="l"/>
                <a:tab pos="3797609" algn="l"/>
                <a:tab pos="4340948" algn="l"/>
                <a:tab pos="4884286" algn="l"/>
                <a:tab pos="5427625" algn="l"/>
                <a:tab pos="5970964" algn="l"/>
                <a:tab pos="6514302" algn="l"/>
                <a:tab pos="7057629" algn="l"/>
                <a:tab pos="7600968" algn="l"/>
                <a:tab pos="8144306" algn="l"/>
                <a:tab pos="8687645" algn="l"/>
                <a:tab pos="9230984" algn="l"/>
                <a:tab pos="9774322" algn="l"/>
                <a:tab pos="10317661" algn="l"/>
                <a:tab pos="10861000" algn="l"/>
                <a:tab pos="11404340" algn="l"/>
                <a:tab pos="11947678" algn="l"/>
                <a:tab pos="12491017" algn="l"/>
                <a:tab pos="13034356" algn="l"/>
                <a:tab pos="13036268" algn="l"/>
                <a:tab pos="1303819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14" dirty="0" err="1">
                <a:solidFill>
                  <a:srgbClr val="FFFFFF"/>
                </a:solidFill>
                <a:latin typeface="Montserrat Bold" pitchFamily="2"/>
                <a:ea typeface="Microsoft YaHei" pitchFamily="34"/>
              </a:rPr>
              <a:t>Fundación</a:t>
            </a:r>
            <a:r>
              <a:rPr lang="pt-BR" sz="1814" dirty="0">
                <a:solidFill>
                  <a:srgbClr val="FFFFFF"/>
                </a:solidFill>
                <a:latin typeface="Montserrat Bold" pitchFamily="2"/>
                <a:ea typeface="Microsoft YaHei" pitchFamily="34"/>
              </a:rPr>
              <a:t>: 1999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3063A10-6EC7-4384-9E67-11E5632081EF}"/>
              </a:ext>
            </a:extLst>
          </p:cNvPr>
          <p:cNvSpPr txBox="1"/>
          <p:nvPr/>
        </p:nvSpPr>
        <p:spPr>
          <a:xfrm>
            <a:off x="885307" y="3317646"/>
            <a:ext cx="4513765" cy="21051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4420" rIns="108851" bIns="54420" anchor="t" anchorCtr="0" compatLnSpc="1">
            <a:noAutofit/>
          </a:bodyPr>
          <a:lstStyle/>
          <a:p>
            <a:pPr defTabSz="543339" hangingPunct="0">
              <a:lnSpc>
                <a:spcPct val="120000"/>
              </a:lnSpc>
              <a:spcAft>
                <a:spcPts val="1379"/>
              </a:spcAft>
              <a:tabLst>
                <a:tab pos="0" algn="l"/>
                <a:tab pos="541413" algn="l"/>
                <a:tab pos="875488" algn="l"/>
                <a:tab pos="1084752" algn="l"/>
                <a:tab pos="1628091" algn="l"/>
                <a:tab pos="1750964" algn="l"/>
                <a:tab pos="2173355" algn="l"/>
                <a:tab pos="2626453" algn="l"/>
                <a:tab pos="2714768" algn="l"/>
                <a:tab pos="3260032" algn="l"/>
                <a:tab pos="3801447" algn="l"/>
                <a:tab pos="4346709" algn="l"/>
                <a:tab pos="4888124" algn="l"/>
                <a:tab pos="5433375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51" dirty="0">
                <a:solidFill>
                  <a:srgbClr val="FFFFFF"/>
                </a:solidFill>
                <a:latin typeface="+mj-lt"/>
              </a:rPr>
              <a:t>Interact Solutions es la unidad administrativa del</a:t>
            </a:r>
            <a:br>
              <a:rPr lang="es-ES" sz="1451" dirty="0">
                <a:solidFill>
                  <a:srgbClr val="FFFFFF"/>
                </a:solidFill>
                <a:latin typeface="+mj-lt"/>
              </a:rPr>
            </a:br>
            <a:r>
              <a:rPr lang="es-ES" sz="1451" dirty="0">
                <a:solidFill>
                  <a:srgbClr val="FFFFFF"/>
                </a:solidFill>
                <a:latin typeface="+mj-lt"/>
              </a:rPr>
              <a:t>GRUPO INTERACT, una empresa brasileña de desarrollo de software proprio, actuando en el mercado de la tecnología en los sectores, Publico y Privado hace 23 años, presentando una </a:t>
            </a:r>
            <a:r>
              <a:rPr lang="es-ES" sz="1451" b="1" dirty="0">
                <a:solidFill>
                  <a:srgbClr val="FFFFFF"/>
                </a:solidFill>
                <a:latin typeface="+mj-lt"/>
              </a:rPr>
              <a:t>Suite</a:t>
            </a:r>
            <a:r>
              <a:rPr lang="es-ES" sz="1451" dirty="0">
                <a:solidFill>
                  <a:srgbClr val="FFFFFF"/>
                </a:solidFill>
                <a:latin typeface="+mj-lt"/>
              </a:rPr>
              <a:t> con </a:t>
            </a:r>
            <a:r>
              <a:rPr lang="es-ES" sz="1451" b="1" dirty="0">
                <a:solidFill>
                  <a:srgbClr val="FFFFFF"/>
                </a:solidFill>
                <a:latin typeface="+mj-lt"/>
              </a:rPr>
              <a:t>15</a:t>
            </a:r>
            <a:r>
              <a:rPr lang="es-ES" sz="1451" dirty="0">
                <a:solidFill>
                  <a:srgbClr val="FFFFFF"/>
                </a:solidFill>
                <a:latin typeface="+mj-lt"/>
              </a:rPr>
              <a:t> módulos para el gobierno corporativo e inteligencia empresarial a nombre de, </a:t>
            </a:r>
            <a:r>
              <a:rPr lang="es-ES" sz="1451" b="1" i="1" dirty="0">
                <a:solidFill>
                  <a:srgbClr val="FFFFFF"/>
                </a:solidFill>
                <a:latin typeface="+mj-lt"/>
              </a:rPr>
              <a:t>Suite SA Strategic Adviser.</a:t>
            </a:r>
            <a:br>
              <a:rPr lang="es-ES" sz="1451" dirty="0">
                <a:latin typeface="+mj-lt"/>
              </a:rPr>
            </a:br>
            <a:endParaRPr lang="pt-BR" sz="1451" dirty="0">
              <a:solidFill>
                <a:srgbClr val="FFFFFF"/>
              </a:solidFill>
              <a:latin typeface="+mj-lt"/>
              <a:ea typeface="Microsoft YaHei" pitchFamily="34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45F90-5EAE-48EE-8EC4-677CE6BD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9383" y="2394727"/>
            <a:ext cx="11262328" cy="27263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16B031FE-31C2-4CBC-997E-3DBC873FB9FA}"/>
              </a:ext>
            </a:extLst>
          </p:cNvPr>
          <p:cNvSpPr txBox="1"/>
          <p:nvPr/>
        </p:nvSpPr>
        <p:spPr>
          <a:xfrm>
            <a:off x="599849" y="3489098"/>
            <a:ext cx="1739463" cy="784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354" b="1" dirty="0">
                <a:solidFill>
                  <a:srgbClr val="30D2A3"/>
                </a:solidFill>
                <a:latin typeface="Montserrat ExtraBold" pitchFamily="2"/>
                <a:ea typeface="Microsoft YaHei" pitchFamily="34"/>
              </a:rPr>
              <a:t>150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CC8E691-C4FB-49F2-9478-356D961FF039}"/>
              </a:ext>
            </a:extLst>
          </p:cNvPr>
          <p:cNvSpPr txBox="1"/>
          <p:nvPr/>
        </p:nvSpPr>
        <p:spPr>
          <a:xfrm>
            <a:off x="2905689" y="3489098"/>
            <a:ext cx="1739463" cy="784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354" b="1">
                <a:solidFill>
                  <a:srgbClr val="F1AF34"/>
                </a:solidFill>
                <a:latin typeface="Montserrat ExtraBold" pitchFamily="2"/>
                <a:ea typeface="Microsoft YaHei" pitchFamily="34"/>
              </a:rPr>
              <a:t>11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0563022-5269-4EA8-A108-60C2ABB0F2F2}"/>
              </a:ext>
            </a:extLst>
          </p:cNvPr>
          <p:cNvSpPr txBox="1"/>
          <p:nvPr/>
        </p:nvSpPr>
        <p:spPr>
          <a:xfrm>
            <a:off x="5180808" y="3489098"/>
            <a:ext cx="1739463" cy="784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354" b="1">
                <a:solidFill>
                  <a:srgbClr val="0E70DE"/>
                </a:solidFill>
                <a:latin typeface="Montserrat ExtraBold" pitchFamily="2"/>
                <a:ea typeface="Microsoft YaHei" pitchFamily="34"/>
              </a:rPr>
              <a:t>35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E4785E8-8B7B-424F-A7ED-BFE0C6F107B8}"/>
              </a:ext>
            </a:extLst>
          </p:cNvPr>
          <p:cNvSpPr txBox="1"/>
          <p:nvPr/>
        </p:nvSpPr>
        <p:spPr>
          <a:xfrm>
            <a:off x="7455939" y="3489098"/>
            <a:ext cx="1739463" cy="784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354" b="1">
                <a:solidFill>
                  <a:srgbClr val="A161EB"/>
                </a:solidFill>
                <a:latin typeface="Montserrat ExtraBold" pitchFamily="2"/>
                <a:ea typeface="Microsoft YaHei" pitchFamily="34"/>
              </a:rPr>
              <a:t>10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A86221-9651-45DA-B407-B70CB2539749}"/>
              </a:ext>
            </a:extLst>
          </p:cNvPr>
          <p:cNvSpPr txBox="1"/>
          <p:nvPr/>
        </p:nvSpPr>
        <p:spPr>
          <a:xfrm>
            <a:off x="9732969" y="3489098"/>
            <a:ext cx="1739463" cy="784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354" b="1">
                <a:solidFill>
                  <a:srgbClr val="A91B34"/>
                </a:solidFill>
                <a:latin typeface="Montserrat ExtraBold" pitchFamily="2"/>
                <a:ea typeface="Microsoft YaHei" pitchFamily="34"/>
              </a:rPr>
              <a:t>1064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FC6097C-325C-4DC1-AA71-2D73144710D0}"/>
              </a:ext>
            </a:extLst>
          </p:cNvPr>
          <p:cNvSpPr txBox="1"/>
          <p:nvPr/>
        </p:nvSpPr>
        <p:spPr>
          <a:xfrm>
            <a:off x="417457" y="4452894"/>
            <a:ext cx="2136882" cy="3375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Colaboradores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DDAF8FC-2445-4C2E-A66E-0815DF7BA16A}"/>
              </a:ext>
            </a:extLst>
          </p:cNvPr>
          <p:cNvSpPr txBox="1"/>
          <p:nvPr/>
        </p:nvSpPr>
        <p:spPr>
          <a:xfrm>
            <a:off x="2692575" y="4339619"/>
            <a:ext cx="2138808" cy="560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 dirty="0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Unidades </a:t>
            </a:r>
          </a:p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 dirty="0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en Brasil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D0C74D9-ACCF-4F4C-A25B-61381EA422D5}"/>
              </a:ext>
            </a:extLst>
          </p:cNvPr>
          <p:cNvSpPr txBox="1"/>
          <p:nvPr/>
        </p:nvSpPr>
        <p:spPr>
          <a:xfrm>
            <a:off x="4981143" y="4339619"/>
            <a:ext cx="2138808" cy="560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Aliados de </a:t>
            </a:r>
          </a:p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Distribución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C2904A3-9CCD-4571-9F98-85D6F07C5B21}"/>
              </a:ext>
            </a:extLst>
          </p:cNvPr>
          <p:cNvSpPr txBox="1"/>
          <p:nvPr/>
        </p:nvSpPr>
        <p:spPr>
          <a:xfrm>
            <a:off x="7262023" y="4339619"/>
            <a:ext cx="2136882" cy="560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 dirty="0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Distribuidores en América Latina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9AB3C60-ED29-4374-88BF-1D6B99481D40}"/>
              </a:ext>
            </a:extLst>
          </p:cNvPr>
          <p:cNvSpPr txBox="1"/>
          <p:nvPr/>
        </p:nvSpPr>
        <p:spPr>
          <a:xfrm>
            <a:off x="9535216" y="4339619"/>
            <a:ext cx="2136882" cy="560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6598" rIns="108851" bIns="56598" anchor="t" anchorCtr="1" compatLnSpc="1">
            <a:spAutoFit/>
          </a:bodyPr>
          <a:lstStyle/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 dirty="0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Bases instaladas</a:t>
            </a:r>
          </a:p>
          <a:p>
            <a:pPr algn="ctr" defTabSz="543339" hangingPunct="0"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51" dirty="0">
                <a:solidFill>
                  <a:srgbClr val="404040"/>
                </a:solidFill>
                <a:latin typeface="Montserrat Bold" pitchFamily="2"/>
                <a:ea typeface="Microsoft YaHei" pitchFamily="34"/>
              </a:rPr>
              <a:t>en América Latina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7C4581-381F-4D5A-B56C-EC5D9AE238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457" y="1947772"/>
            <a:ext cx="992606" cy="67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DF7CCA7C-A2D8-404A-A366-387EACCB9655}"/>
              </a:ext>
            </a:extLst>
          </p:cNvPr>
          <p:cNvSpPr txBox="1"/>
          <p:nvPr/>
        </p:nvSpPr>
        <p:spPr>
          <a:xfrm>
            <a:off x="279222" y="1358347"/>
            <a:ext cx="6792720" cy="5587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4420" rIns="108851" bIns="54420" anchor="t" anchorCtr="0" compatLnSpc="1">
            <a:noAutofit/>
          </a:bodyPr>
          <a:lstStyle/>
          <a:p>
            <a:pPr defTabSz="543339" hangingPunct="0">
              <a:lnSpc>
                <a:spcPct val="102000"/>
              </a:lnSpc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  <a:tab pos="11408176" algn="l"/>
                <a:tab pos="11951515" algn="l"/>
                <a:tab pos="12494853" algn="l"/>
                <a:tab pos="1303819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65" b="1" dirty="0">
                <a:solidFill>
                  <a:srgbClr val="183557"/>
                </a:solidFill>
                <a:latin typeface="Montserrat Black" pitchFamily="2"/>
                <a:ea typeface="Microsoft YaHei" pitchFamily="34"/>
              </a:rPr>
              <a:t>Interact en números</a:t>
            </a:r>
          </a:p>
        </p:txBody>
      </p:sp>
      <p:pic>
        <p:nvPicPr>
          <p:cNvPr id="15" name="Imagen 4">
            <a:extLst>
              <a:ext uri="{FF2B5EF4-FFF2-40B4-BE49-F238E27FC236}">
                <a16:creationId xmlns:a16="http://schemas.microsoft.com/office/drawing/2014/main" id="{E7631876-B990-4087-BD50-0AB705485A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7" y="168331"/>
            <a:ext cx="1976755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5C8317E-51B1-4CDA-8874-BB35D185A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2" y="6201582"/>
            <a:ext cx="1919769" cy="45981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BC608C-7568-429E-85A5-808586B17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85" y="6191654"/>
            <a:ext cx="1160718" cy="4697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5B8F3723-C1E4-4577-A3CB-C291557A648D}"/>
              </a:ext>
            </a:extLst>
          </p:cNvPr>
          <p:cNvSpPr txBox="1"/>
          <p:nvPr/>
        </p:nvSpPr>
        <p:spPr>
          <a:xfrm>
            <a:off x="107121" y="350337"/>
            <a:ext cx="6492458" cy="7084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08851" tIns="54420" rIns="108851" bIns="54420" anchor="t" anchorCtr="0" compatLnSpc="1">
            <a:noAutofit/>
          </a:bodyPr>
          <a:lstStyle/>
          <a:p>
            <a:pPr defTabSz="543339" hangingPunct="0">
              <a:lnSpc>
                <a:spcPct val="102000"/>
              </a:lnSpc>
              <a:tabLst>
                <a:tab pos="0" algn="l"/>
                <a:tab pos="541413" algn="l"/>
                <a:tab pos="1084752" algn="l"/>
                <a:tab pos="1628091" algn="l"/>
                <a:tab pos="2171429" algn="l"/>
                <a:tab pos="2714768" algn="l"/>
                <a:tab pos="3258107" algn="l"/>
                <a:tab pos="3801447" algn="l"/>
                <a:tab pos="4344785" algn="l"/>
                <a:tab pos="4888124" algn="l"/>
                <a:tab pos="5431463" algn="l"/>
                <a:tab pos="5974801" algn="l"/>
                <a:tab pos="6518140" algn="l"/>
                <a:tab pos="7061479" algn="l"/>
                <a:tab pos="7604817" algn="l"/>
                <a:tab pos="8148156" algn="l"/>
                <a:tab pos="8691495" algn="l"/>
                <a:tab pos="9234821" algn="l"/>
                <a:tab pos="9778160" algn="l"/>
                <a:tab pos="10321499" algn="l"/>
                <a:tab pos="10864837" algn="l"/>
                <a:tab pos="11408176" algn="l"/>
                <a:tab pos="11951515" algn="l"/>
                <a:tab pos="12494853" algn="l"/>
                <a:tab pos="1303819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65" dirty="0" err="1">
                <a:solidFill>
                  <a:srgbClr val="183557"/>
                </a:solidFill>
                <a:latin typeface="Montserrat Black" pitchFamily="2"/>
                <a:ea typeface="Microsoft YaHei" pitchFamily="34"/>
              </a:rPr>
              <a:t>Portafolio</a:t>
            </a:r>
            <a:r>
              <a:rPr lang="pt-BR" sz="3265" dirty="0">
                <a:solidFill>
                  <a:srgbClr val="183557"/>
                </a:solidFill>
                <a:latin typeface="Montserrat Black" pitchFamily="2"/>
                <a:ea typeface="Microsoft YaHei" pitchFamily="34"/>
              </a:rPr>
              <a:t> de clientes </a:t>
            </a:r>
            <a:r>
              <a:rPr lang="pt-BR" sz="3265" dirty="0" err="1">
                <a:solidFill>
                  <a:srgbClr val="183557"/>
                </a:solidFill>
                <a:latin typeface="Montserrat Black" pitchFamily="2"/>
                <a:ea typeface="Microsoft YaHei" pitchFamily="34"/>
              </a:rPr>
              <a:t>internacionales</a:t>
            </a:r>
            <a:endParaRPr lang="pt-BR" sz="3265" dirty="0">
              <a:solidFill>
                <a:srgbClr val="183557"/>
              </a:solidFill>
              <a:latin typeface="Montserrat Black" pitchFamily="2"/>
              <a:ea typeface="Microsoft YaHei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A7CF9-9B11-4362-8881-ED3052B9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646" y="1029301"/>
            <a:ext cx="1161562" cy="787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EFA3F-A89C-4086-AE3C-0174EC25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399416" y="196604"/>
            <a:ext cx="508303" cy="5810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58EC52-4B0C-4E87-A594-28F072180F78}"/>
              </a:ext>
            </a:extLst>
          </p:cNvPr>
          <p:cNvSpPr/>
          <p:nvPr/>
        </p:nvSpPr>
        <p:spPr>
          <a:xfrm>
            <a:off x="109838" y="1291352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D0EE89-0889-4FE9-8BE3-1C6D3D5F21A3}"/>
              </a:ext>
            </a:extLst>
          </p:cNvPr>
          <p:cNvSpPr/>
          <p:nvPr/>
        </p:nvSpPr>
        <p:spPr>
          <a:xfrm>
            <a:off x="3019407" y="1310953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EE45088-5F68-4F9E-A448-BB0F4807E873}"/>
              </a:ext>
            </a:extLst>
          </p:cNvPr>
          <p:cNvSpPr/>
          <p:nvPr/>
        </p:nvSpPr>
        <p:spPr>
          <a:xfrm>
            <a:off x="5929040" y="1304810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16488C1-5731-4A80-B17F-BD182587A8A0}"/>
              </a:ext>
            </a:extLst>
          </p:cNvPr>
          <p:cNvSpPr/>
          <p:nvPr/>
        </p:nvSpPr>
        <p:spPr>
          <a:xfrm>
            <a:off x="8833083" y="1291352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06743-786E-4749-B79F-DD062323BA0A}"/>
              </a:ext>
            </a:extLst>
          </p:cNvPr>
          <p:cNvSpPr/>
          <p:nvPr/>
        </p:nvSpPr>
        <p:spPr>
          <a:xfrm>
            <a:off x="107121" y="2520767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043FF50-7FEF-4B9B-9B88-35591F452667}"/>
              </a:ext>
            </a:extLst>
          </p:cNvPr>
          <p:cNvSpPr/>
          <p:nvPr/>
        </p:nvSpPr>
        <p:spPr>
          <a:xfrm>
            <a:off x="3001687" y="2527166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9F4BF97-5EE6-48D8-9A0F-32238E3DD5FF}"/>
              </a:ext>
            </a:extLst>
          </p:cNvPr>
          <p:cNvSpPr/>
          <p:nvPr/>
        </p:nvSpPr>
        <p:spPr>
          <a:xfrm>
            <a:off x="5937951" y="2527166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419E0C3-7ED6-410F-9C41-5BF28B4EE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" y="1511877"/>
            <a:ext cx="2652966" cy="66290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C8484BD-2BDA-40D4-8906-F56C93EC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9" y="1388276"/>
            <a:ext cx="2141489" cy="96457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8386128-109F-4CAD-8E39-42A6BF590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90" y="1333990"/>
            <a:ext cx="1197271" cy="104559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B263589-36C2-40CF-8ED6-205C3A036B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71" y="1320531"/>
            <a:ext cx="2104281" cy="10455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1FDFC4-B9D5-4296-86ED-425684A80A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" y="2765512"/>
            <a:ext cx="2476534" cy="58401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94755E-C211-4B00-B812-04F2BDFC4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59" y="2562555"/>
            <a:ext cx="1056742" cy="10567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20CC76-B9AC-4E34-8F82-1903481C86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45" y="2631469"/>
            <a:ext cx="2480886" cy="810382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49F990D-F0BA-4553-B1E5-A35315AC29EC}"/>
              </a:ext>
            </a:extLst>
          </p:cNvPr>
          <p:cNvSpPr/>
          <p:nvPr/>
        </p:nvSpPr>
        <p:spPr>
          <a:xfrm>
            <a:off x="8833083" y="2520767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3B7A7CB-60F6-40FD-A154-BD356F28D5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50" y="2549097"/>
            <a:ext cx="957035" cy="110395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36C3FDE-9AD0-4239-9B16-8E614C3C0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35" y="2189307"/>
            <a:ext cx="356032" cy="15995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3AAF450-1239-4D31-B4B7-27742AED73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35" y="3418722"/>
            <a:ext cx="356032" cy="15981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2FAE3016-9269-4993-80AD-FC1833207F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21" y="3418722"/>
            <a:ext cx="356032" cy="15981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20F06DD-435D-48AB-87D6-D312986DF9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95" y="2189307"/>
            <a:ext cx="356032" cy="16004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C8B639E-1ACD-4C3F-8F97-34299C3CEC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655" y="3405264"/>
            <a:ext cx="356032" cy="159816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7EC9C86B-F7EC-4C4D-9978-25B2FEE4F0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22" y="2175849"/>
            <a:ext cx="356032" cy="16537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BADB4AF1-D10A-4D2C-AB14-C3D85F09A4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95" y="3459859"/>
            <a:ext cx="356032" cy="141943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2B3FC36-7510-4DCF-901F-380C4EB89D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21" y="2220884"/>
            <a:ext cx="356032" cy="15995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F344CDE4-C109-417C-81CD-C3DE234FFD42}"/>
              </a:ext>
            </a:extLst>
          </p:cNvPr>
          <p:cNvCxnSpPr/>
          <p:nvPr/>
        </p:nvCxnSpPr>
        <p:spPr>
          <a:xfrm>
            <a:off x="10138384" y="174480"/>
            <a:ext cx="0" cy="608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1D52E84F-DEFC-4DA9-86E6-391E71D229C0}"/>
              </a:ext>
            </a:extLst>
          </p:cNvPr>
          <p:cNvSpPr/>
          <p:nvPr/>
        </p:nvSpPr>
        <p:spPr>
          <a:xfrm>
            <a:off x="107121" y="3744039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5FC3B09-B7D2-44D2-808F-3F138803C163}"/>
              </a:ext>
            </a:extLst>
          </p:cNvPr>
          <p:cNvSpPr/>
          <p:nvPr/>
        </p:nvSpPr>
        <p:spPr>
          <a:xfrm>
            <a:off x="3016690" y="3763640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9922CB3-92D4-468D-81A4-8BBCEB72E5C1}"/>
              </a:ext>
            </a:extLst>
          </p:cNvPr>
          <p:cNvSpPr/>
          <p:nvPr/>
        </p:nvSpPr>
        <p:spPr>
          <a:xfrm>
            <a:off x="5926323" y="3757497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2FF9B6B-BFB1-4D54-AB9B-CFC238B1F92F}"/>
              </a:ext>
            </a:extLst>
          </p:cNvPr>
          <p:cNvSpPr/>
          <p:nvPr/>
        </p:nvSpPr>
        <p:spPr>
          <a:xfrm>
            <a:off x="8848829" y="3744039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C18E96-0E63-4BDA-9700-3AD724732B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4" y="3564535"/>
            <a:ext cx="1859195" cy="148988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2E2340A1-E0A7-4F59-B842-74CF602BFE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0" y="4656154"/>
            <a:ext cx="356032" cy="1598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043B3A-3BA1-4603-9739-247574E022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73" y="3876619"/>
            <a:ext cx="1991468" cy="846048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28691448-71C8-4E9F-8BFB-6CA89A2824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15" y="4637557"/>
            <a:ext cx="356032" cy="1598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610DD96-6278-4840-86B7-D1C2A28C65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7" y="3932536"/>
            <a:ext cx="2069861" cy="67286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E36D1A8-2CCB-48D6-B439-C49266ABCB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95" y="4656154"/>
            <a:ext cx="356032" cy="14194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2D4EC5A-1767-4BBF-A7ED-66F26E8C0F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29" y="3815287"/>
            <a:ext cx="2058769" cy="79989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461F3F5-B30D-4D0E-9E5F-3AD97F6BB86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52" y="4615186"/>
            <a:ext cx="343335" cy="159818"/>
          </a:xfrm>
          <a:prstGeom prst="rect">
            <a:avLst/>
          </a:prstGeom>
        </p:spPr>
      </p:pic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B9E3277-8507-42C0-94B7-F56427163B0C}"/>
              </a:ext>
            </a:extLst>
          </p:cNvPr>
          <p:cNvSpPr/>
          <p:nvPr/>
        </p:nvSpPr>
        <p:spPr>
          <a:xfrm>
            <a:off x="120780" y="4967311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C3C7215A-E987-43A6-9F66-17E468C450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7" y="5034326"/>
            <a:ext cx="1739293" cy="94297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4E5AFC2F-572B-447E-AA8C-D592AF3876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69" y="5843431"/>
            <a:ext cx="338957" cy="190371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D4B01E4-8065-4D4B-B1AE-6E5D6534C66F}"/>
              </a:ext>
            </a:extLst>
          </p:cNvPr>
          <p:cNvSpPr/>
          <p:nvPr/>
        </p:nvSpPr>
        <p:spPr>
          <a:xfrm>
            <a:off x="3016689" y="4979853"/>
            <a:ext cx="2801571" cy="1103956"/>
          </a:xfrm>
          <a:prstGeom prst="roundRect">
            <a:avLst>
              <a:gd name="adj" fmla="val 12247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177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BAE784-9D3B-41E9-B689-059681C9AE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31" y="5303747"/>
            <a:ext cx="2300446" cy="4985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9A1D3D-E76D-4718-BDD9-572F393499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34" y="5843431"/>
            <a:ext cx="349143" cy="175804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9E8E983-C131-468A-B92D-85EF1EF4597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2" y="6201582"/>
            <a:ext cx="1919769" cy="459814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AFF5066D-60DF-4185-BE42-C2D423295C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85" y="6191654"/>
            <a:ext cx="1160718" cy="4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030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5DBD459-0CF6-4707-AA6F-25294DF9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>
            <a:extLst>
              <a:ext uri="{FF2B5EF4-FFF2-40B4-BE49-F238E27FC236}">
                <a16:creationId xmlns:a16="http://schemas.microsoft.com/office/drawing/2014/main" id="{E370C3A7-AC60-4012-A786-D8A7A7ED5E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7" y="168331"/>
            <a:ext cx="1976755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6FEE52-B695-4E41-A839-190103C52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51" y="6277199"/>
            <a:ext cx="1919769" cy="4598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1810E5-B451-4800-BC6F-6DC4EE307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06" y="6324544"/>
            <a:ext cx="1160718" cy="469742"/>
          </a:xfrm>
          <a:prstGeom prst="rect">
            <a:avLst/>
          </a:prstGeom>
        </p:spPr>
      </p:pic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7F5FE866-C2DE-4954-927B-D87E3A07408D}"/>
              </a:ext>
            </a:extLst>
          </p:cNvPr>
          <p:cNvSpPr txBox="1">
            <a:spLocks/>
          </p:cNvSpPr>
          <p:nvPr/>
        </p:nvSpPr>
        <p:spPr>
          <a:xfrm>
            <a:off x="317390" y="6324544"/>
            <a:ext cx="3030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100" dirty="0"/>
              <a:t>Ministerio de Transportes y Comunicaciones                                Oficina de Modernización</a:t>
            </a:r>
            <a:endParaRPr lang="pt-BR" sz="11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C6F545-F88E-48FD-83E6-5CD9C8159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20" y="1175658"/>
            <a:ext cx="3512843" cy="21786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AB731B-B405-4F03-9A27-EEAB32131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995" y="1175658"/>
            <a:ext cx="3833064" cy="2019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05B996-00EE-48F0-A017-727259FFF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820" y="3673223"/>
            <a:ext cx="3833065" cy="25398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3EB25F-8449-460A-ABC2-B243E01107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995" y="3697438"/>
            <a:ext cx="4049581" cy="25797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C946737-83DE-4C2D-93E3-187BC396AD23}"/>
              </a:ext>
            </a:extLst>
          </p:cNvPr>
          <p:cNvSpPr/>
          <p:nvPr/>
        </p:nvSpPr>
        <p:spPr>
          <a:xfrm>
            <a:off x="3939956" y="112097"/>
            <a:ext cx="4049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+mj-lt"/>
              </a:rPr>
              <a:t>Documento Recibidos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FACB9C-1A72-4F52-A9C7-9F220AE4B89A}"/>
              </a:ext>
            </a:extLst>
          </p:cNvPr>
          <p:cNvSpPr txBox="1"/>
          <p:nvPr/>
        </p:nvSpPr>
        <p:spPr>
          <a:xfrm>
            <a:off x="2540526" y="696872"/>
            <a:ext cx="139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Formulario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5825F3-CAE5-4E1A-AF9A-E6EA7BAEBF89}"/>
              </a:ext>
            </a:extLst>
          </p:cNvPr>
          <p:cNvSpPr txBox="1"/>
          <p:nvPr/>
        </p:nvSpPr>
        <p:spPr>
          <a:xfrm>
            <a:off x="6824871" y="787143"/>
            <a:ext cx="139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Inventario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A20D0C-F265-496C-AD48-E88C0CE5C19C}"/>
              </a:ext>
            </a:extLst>
          </p:cNvPr>
          <p:cNvSpPr txBox="1"/>
          <p:nvPr/>
        </p:nvSpPr>
        <p:spPr>
          <a:xfrm>
            <a:off x="2178422" y="3303891"/>
            <a:ext cx="269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Ficha de Procedimientos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B02F0C-4E83-414A-BA09-D6B18A515D01}"/>
              </a:ext>
            </a:extLst>
          </p:cNvPr>
          <p:cNvSpPr txBox="1"/>
          <p:nvPr/>
        </p:nvSpPr>
        <p:spPr>
          <a:xfrm>
            <a:off x="6835475" y="3321333"/>
            <a:ext cx="187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Proceso M0207</a:t>
            </a:r>
          </a:p>
        </p:txBody>
      </p:sp>
    </p:spTree>
    <p:extLst>
      <p:ext uri="{BB962C8B-B14F-4D97-AF65-F5344CB8AC3E}">
        <p14:creationId xmlns:p14="http://schemas.microsoft.com/office/powerpoint/2010/main" val="399390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F2255F-3F0E-468B-B22A-603EEE44DBE4}"/>
              </a:ext>
            </a:extLst>
          </p:cNvPr>
          <p:cNvSpPr txBox="1"/>
          <p:nvPr/>
        </p:nvSpPr>
        <p:spPr>
          <a:xfrm>
            <a:off x="508764" y="2134307"/>
            <a:ext cx="172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Disponibilizar Proceso para Automatizar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217FBF-5F8F-4AAA-9DDA-B789DDF75ADE}"/>
              </a:ext>
            </a:extLst>
          </p:cNvPr>
          <p:cNvSpPr/>
          <p:nvPr/>
        </p:nvSpPr>
        <p:spPr>
          <a:xfrm>
            <a:off x="2989112" y="2178553"/>
            <a:ext cx="238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Analizar Información &amp; Proponer POC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BD64B0-C5D7-4B43-80A0-4D3B6A178B49}"/>
              </a:ext>
            </a:extLst>
          </p:cNvPr>
          <p:cNvSpPr/>
          <p:nvPr/>
        </p:nvSpPr>
        <p:spPr>
          <a:xfrm>
            <a:off x="5958751" y="2178552"/>
            <a:ext cx="2698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 de Conocimiento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1BFC0F-8EA2-491A-B34F-5CF3E4C87FC6}"/>
              </a:ext>
            </a:extLst>
          </p:cNvPr>
          <p:cNvSpPr/>
          <p:nvPr/>
        </p:nvSpPr>
        <p:spPr>
          <a:xfrm>
            <a:off x="9019614" y="2162369"/>
            <a:ext cx="2425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Ejecutar POC</a:t>
            </a:r>
            <a:br>
              <a:rPr lang="es-AR" sz="12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A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Prueba de Concepto</a:t>
            </a:r>
            <a:endParaRPr lang="es-AR" sz="1200" b="1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ED10047-1998-49A8-9F42-981B525E0546}"/>
              </a:ext>
            </a:extLst>
          </p:cNvPr>
          <p:cNvCxnSpPr>
            <a:cxnSpLocks/>
          </p:cNvCxnSpPr>
          <p:nvPr/>
        </p:nvCxnSpPr>
        <p:spPr>
          <a:xfrm>
            <a:off x="2178422" y="2364022"/>
            <a:ext cx="67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10634;p59">
            <a:extLst>
              <a:ext uri="{FF2B5EF4-FFF2-40B4-BE49-F238E27FC236}">
                <a16:creationId xmlns:a16="http://schemas.microsoft.com/office/drawing/2014/main" id="{70B419E0-C5FC-425D-B483-23340C4B32E8}"/>
              </a:ext>
            </a:extLst>
          </p:cNvPr>
          <p:cNvGrpSpPr/>
          <p:nvPr/>
        </p:nvGrpSpPr>
        <p:grpSpPr>
          <a:xfrm>
            <a:off x="1120874" y="1689781"/>
            <a:ext cx="477338" cy="488771"/>
            <a:chOff x="910723" y="1508212"/>
            <a:chExt cx="251660" cy="350166"/>
          </a:xfrm>
          <a:solidFill>
            <a:srgbClr val="0A65DC"/>
          </a:solidFill>
        </p:grpSpPr>
        <p:sp>
          <p:nvSpPr>
            <p:cNvPr id="27" name="Google Shape;10635;p59">
              <a:extLst>
                <a:ext uri="{FF2B5EF4-FFF2-40B4-BE49-F238E27FC236}">
                  <a16:creationId xmlns:a16="http://schemas.microsoft.com/office/drawing/2014/main" id="{E27289F2-B731-466F-96FB-E51050BB1073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28" name="Google Shape;10636;p59">
              <a:extLst>
                <a:ext uri="{FF2B5EF4-FFF2-40B4-BE49-F238E27FC236}">
                  <a16:creationId xmlns:a16="http://schemas.microsoft.com/office/drawing/2014/main" id="{63CAA6F2-5000-4CFE-B764-FC2DB4CAC935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29" name="Google Shape;10637;p59">
              <a:extLst>
                <a:ext uri="{FF2B5EF4-FFF2-40B4-BE49-F238E27FC236}">
                  <a16:creationId xmlns:a16="http://schemas.microsoft.com/office/drawing/2014/main" id="{7912D0C0-13AF-44A2-A38E-5F337A459357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0" name="Google Shape;10638;p59">
              <a:extLst>
                <a:ext uri="{FF2B5EF4-FFF2-40B4-BE49-F238E27FC236}">
                  <a16:creationId xmlns:a16="http://schemas.microsoft.com/office/drawing/2014/main" id="{8A8DD372-E75F-494B-A79D-DE2FEBC3F228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1" name="Google Shape;10639;p59">
              <a:extLst>
                <a:ext uri="{FF2B5EF4-FFF2-40B4-BE49-F238E27FC236}">
                  <a16:creationId xmlns:a16="http://schemas.microsoft.com/office/drawing/2014/main" id="{C5EFF645-5C37-481F-8B29-1D9107D57A63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2" name="Google Shape;10640;p59">
              <a:extLst>
                <a:ext uri="{FF2B5EF4-FFF2-40B4-BE49-F238E27FC236}">
                  <a16:creationId xmlns:a16="http://schemas.microsoft.com/office/drawing/2014/main" id="{42BE7A18-EE2F-4BC0-9F3B-E174295A8242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3" name="Google Shape;10641;p59">
              <a:extLst>
                <a:ext uri="{FF2B5EF4-FFF2-40B4-BE49-F238E27FC236}">
                  <a16:creationId xmlns:a16="http://schemas.microsoft.com/office/drawing/2014/main" id="{23EECFF3-A86B-49B3-99BD-13CA3D11366C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4" name="Google Shape;10642;p59">
              <a:extLst>
                <a:ext uri="{FF2B5EF4-FFF2-40B4-BE49-F238E27FC236}">
                  <a16:creationId xmlns:a16="http://schemas.microsoft.com/office/drawing/2014/main" id="{F114FE53-5643-415D-B923-66DB3C2DC184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5" name="Google Shape;10643;p59">
              <a:extLst>
                <a:ext uri="{FF2B5EF4-FFF2-40B4-BE49-F238E27FC236}">
                  <a16:creationId xmlns:a16="http://schemas.microsoft.com/office/drawing/2014/main" id="{2E2EFAB8-F67E-4743-90BC-FDB4357CD913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6" name="Google Shape;10644;p59">
              <a:extLst>
                <a:ext uri="{FF2B5EF4-FFF2-40B4-BE49-F238E27FC236}">
                  <a16:creationId xmlns:a16="http://schemas.microsoft.com/office/drawing/2014/main" id="{A7FB3095-2E77-43C1-9C2F-894013711148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7" name="Google Shape;10645;p59">
              <a:extLst>
                <a:ext uri="{FF2B5EF4-FFF2-40B4-BE49-F238E27FC236}">
                  <a16:creationId xmlns:a16="http://schemas.microsoft.com/office/drawing/2014/main" id="{21EAFBB1-E511-4B30-8227-1F48431538F1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8" name="Google Shape;10646;p59">
              <a:extLst>
                <a:ext uri="{FF2B5EF4-FFF2-40B4-BE49-F238E27FC236}">
                  <a16:creationId xmlns:a16="http://schemas.microsoft.com/office/drawing/2014/main" id="{D134CBEE-15BE-4ABA-8519-0DB17098C2F7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39" name="Google Shape;10647;p59">
              <a:extLst>
                <a:ext uri="{FF2B5EF4-FFF2-40B4-BE49-F238E27FC236}">
                  <a16:creationId xmlns:a16="http://schemas.microsoft.com/office/drawing/2014/main" id="{9D30AD14-3967-407A-BA73-4E9376C056BD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0" name="Google Shape;10648;p59">
              <a:extLst>
                <a:ext uri="{FF2B5EF4-FFF2-40B4-BE49-F238E27FC236}">
                  <a16:creationId xmlns:a16="http://schemas.microsoft.com/office/drawing/2014/main" id="{E4C325B3-76F6-4EE7-9C07-A01E688F1C57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1" name="Google Shape;10649;p59">
              <a:extLst>
                <a:ext uri="{FF2B5EF4-FFF2-40B4-BE49-F238E27FC236}">
                  <a16:creationId xmlns:a16="http://schemas.microsoft.com/office/drawing/2014/main" id="{848053D1-45B5-4C87-B344-176DAAE909A9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2" name="Google Shape;10650;p59">
              <a:extLst>
                <a:ext uri="{FF2B5EF4-FFF2-40B4-BE49-F238E27FC236}">
                  <a16:creationId xmlns:a16="http://schemas.microsoft.com/office/drawing/2014/main" id="{8F72058D-9217-4F84-BDCA-0B9113854F98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3" name="Google Shape;10651;p59">
              <a:extLst>
                <a:ext uri="{FF2B5EF4-FFF2-40B4-BE49-F238E27FC236}">
                  <a16:creationId xmlns:a16="http://schemas.microsoft.com/office/drawing/2014/main" id="{A5018E9B-080D-4EC0-85EF-1DCA58671DD3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</p:grpSp>
      <p:grpSp>
        <p:nvGrpSpPr>
          <p:cNvPr id="44" name="Google Shape;10847;p59">
            <a:extLst>
              <a:ext uri="{FF2B5EF4-FFF2-40B4-BE49-F238E27FC236}">
                <a16:creationId xmlns:a16="http://schemas.microsoft.com/office/drawing/2014/main" id="{A9D75356-1E44-4013-A242-3EF33850338A}"/>
              </a:ext>
            </a:extLst>
          </p:cNvPr>
          <p:cNvGrpSpPr/>
          <p:nvPr/>
        </p:nvGrpSpPr>
        <p:grpSpPr>
          <a:xfrm>
            <a:off x="3979788" y="1753943"/>
            <a:ext cx="747604" cy="438957"/>
            <a:chOff x="854261" y="2908813"/>
            <a:chExt cx="377474" cy="335748"/>
          </a:xfrm>
          <a:solidFill>
            <a:srgbClr val="0A65DC"/>
          </a:solidFill>
        </p:grpSpPr>
        <p:sp>
          <p:nvSpPr>
            <p:cNvPr id="45" name="Google Shape;10848;p59">
              <a:extLst>
                <a:ext uri="{FF2B5EF4-FFF2-40B4-BE49-F238E27FC236}">
                  <a16:creationId xmlns:a16="http://schemas.microsoft.com/office/drawing/2014/main" id="{A2C4C4A4-6C3F-484B-8092-F700236BA702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6" name="Google Shape;10849;p59">
              <a:extLst>
                <a:ext uri="{FF2B5EF4-FFF2-40B4-BE49-F238E27FC236}">
                  <a16:creationId xmlns:a16="http://schemas.microsoft.com/office/drawing/2014/main" id="{2E85D8DA-2A0F-4BDC-ADA2-1E24F7FC3A30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7" name="Google Shape;10850;p59">
              <a:extLst>
                <a:ext uri="{FF2B5EF4-FFF2-40B4-BE49-F238E27FC236}">
                  <a16:creationId xmlns:a16="http://schemas.microsoft.com/office/drawing/2014/main" id="{C2638371-7D1A-4557-9969-F895D5160D9E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8" name="Google Shape;10851;p59">
              <a:extLst>
                <a:ext uri="{FF2B5EF4-FFF2-40B4-BE49-F238E27FC236}">
                  <a16:creationId xmlns:a16="http://schemas.microsoft.com/office/drawing/2014/main" id="{EBD6FB43-9B79-45AC-8BDE-3EC88D014F06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49" name="Google Shape;10852;p59">
              <a:extLst>
                <a:ext uri="{FF2B5EF4-FFF2-40B4-BE49-F238E27FC236}">
                  <a16:creationId xmlns:a16="http://schemas.microsoft.com/office/drawing/2014/main" id="{D553C1BD-BB07-4216-8F3C-EA228B19B86B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</p:grp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822F5558-8C9B-4023-A330-F43D5ACC0DB4}"/>
              </a:ext>
            </a:extLst>
          </p:cNvPr>
          <p:cNvCxnSpPr>
            <a:cxnSpLocks/>
          </p:cNvCxnSpPr>
          <p:nvPr/>
        </p:nvCxnSpPr>
        <p:spPr>
          <a:xfrm>
            <a:off x="5372364" y="2343390"/>
            <a:ext cx="67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32483A4-CC28-45CE-BFC7-E696967EB4C4}"/>
              </a:ext>
            </a:extLst>
          </p:cNvPr>
          <p:cNvCxnSpPr>
            <a:cxnSpLocks/>
          </p:cNvCxnSpPr>
          <p:nvPr/>
        </p:nvCxnSpPr>
        <p:spPr>
          <a:xfrm>
            <a:off x="8711285" y="2343390"/>
            <a:ext cx="67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3FFE358-8185-46A6-B0FE-8F6C3D669A9F}"/>
              </a:ext>
            </a:extLst>
          </p:cNvPr>
          <p:cNvSpPr txBox="1"/>
          <p:nvPr/>
        </p:nvSpPr>
        <p:spPr>
          <a:xfrm>
            <a:off x="998431" y="2731718"/>
            <a:ext cx="66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60F38D5-4C62-4456-BDAA-A5791A10FF53}"/>
              </a:ext>
            </a:extLst>
          </p:cNvPr>
          <p:cNvSpPr txBox="1"/>
          <p:nvPr/>
        </p:nvSpPr>
        <p:spPr>
          <a:xfrm>
            <a:off x="3682802" y="2720402"/>
            <a:ext cx="107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SPT / Interact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4ECC027C-403B-4BD0-B83A-E27B07B1394B}"/>
              </a:ext>
            </a:extLst>
          </p:cNvPr>
          <p:cNvSpPr/>
          <p:nvPr/>
        </p:nvSpPr>
        <p:spPr>
          <a:xfrm>
            <a:off x="6455739" y="2673609"/>
            <a:ext cx="1548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SPT, Interact / Cliente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85BD882-7A80-4B30-8DCD-C7D37B1E770E}"/>
              </a:ext>
            </a:extLst>
          </p:cNvPr>
          <p:cNvSpPr txBox="1"/>
          <p:nvPr/>
        </p:nvSpPr>
        <p:spPr>
          <a:xfrm>
            <a:off x="9685167" y="2668287"/>
            <a:ext cx="109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SPT / Interact</a:t>
            </a:r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F2DEC1B5-1FBE-4A40-88B3-243B2D20E201}"/>
              </a:ext>
            </a:extLst>
          </p:cNvPr>
          <p:cNvSpPr/>
          <p:nvPr/>
        </p:nvSpPr>
        <p:spPr>
          <a:xfrm>
            <a:off x="948913" y="3192357"/>
            <a:ext cx="766941" cy="412169"/>
          </a:xfrm>
          <a:prstGeom prst="downArrow">
            <a:avLst>
              <a:gd name="adj1" fmla="val 35411"/>
              <a:gd name="adj2" fmla="val 53704"/>
            </a:avLst>
          </a:prstGeom>
          <a:solidFill>
            <a:srgbClr val="FF0000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77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39111CBD-4B76-4828-B085-B161EF9E2375}"/>
              </a:ext>
            </a:extLst>
          </p:cNvPr>
          <p:cNvSpPr/>
          <p:nvPr/>
        </p:nvSpPr>
        <p:spPr>
          <a:xfrm>
            <a:off x="3813633" y="3188214"/>
            <a:ext cx="766941" cy="412169"/>
          </a:xfrm>
          <a:prstGeom prst="downArrow">
            <a:avLst>
              <a:gd name="adj1" fmla="val 35411"/>
              <a:gd name="adj2" fmla="val 53704"/>
            </a:avLst>
          </a:prstGeom>
          <a:solidFill>
            <a:srgbClr val="FF0000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77"/>
          </a:p>
        </p:txBody>
      </p:sp>
      <p:sp>
        <p:nvSpPr>
          <p:cNvPr id="68" name="Seta: para Baixo 67">
            <a:extLst>
              <a:ext uri="{FF2B5EF4-FFF2-40B4-BE49-F238E27FC236}">
                <a16:creationId xmlns:a16="http://schemas.microsoft.com/office/drawing/2014/main" id="{911C6705-3F17-4521-A1A5-5E335282D489}"/>
              </a:ext>
            </a:extLst>
          </p:cNvPr>
          <p:cNvSpPr/>
          <p:nvPr/>
        </p:nvSpPr>
        <p:spPr>
          <a:xfrm>
            <a:off x="6844080" y="3128650"/>
            <a:ext cx="766941" cy="412169"/>
          </a:xfrm>
          <a:prstGeom prst="downArrow">
            <a:avLst>
              <a:gd name="adj1" fmla="val 35411"/>
              <a:gd name="adj2" fmla="val 53704"/>
            </a:avLst>
          </a:prstGeom>
          <a:solidFill>
            <a:srgbClr val="FF0000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77"/>
          </a:p>
        </p:txBody>
      </p:sp>
      <p:sp>
        <p:nvSpPr>
          <p:cNvPr id="69" name="Seta: para Baixo 68">
            <a:extLst>
              <a:ext uri="{FF2B5EF4-FFF2-40B4-BE49-F238E27FC236}">
                <a16:creationId xmlns:a16="http://schemas.microsoft.com/office/drawing/2014/main" id="{6F4F0D6A-6317-4DC1-8BE1-2BF7B4A0CE54}"/>
              </a:ext>
            </a:extLst>
          </p:cNvPr>
          <p:cNvSpPr/>
          <p:nvPr/>
        </p:nvSpPr>
        <p:spPr>
          <a:xfrm>
            <a:off x="9872003" y="3148947"/>
            <a:ext cx="766941" cy="412169"/>
          </a:xfrm>
          <a:prstGeom prst="downArrow">
            <a:avLst>
              <a:gd name="adj1" fmla="val 35411"/>
              <a:gd name="adj2" fmla="val 53704"/>
            </a:avLst>
          </a:prstGeom>
          <a:solidFill>
            <a:srgbClr val="FF0000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77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A642A81-23ED-4BD0-AEA4-EE495FA4678F}"/>
              </a:ext>
            </a:extLst>
          </p:cNvPr>
          <p:cNvSpPr txBox="1"/>
          <p:nvPr/>
        </p:nvSpPr>
        <p:spPr>
          <a:xfrm>
            <a:off x="350164" y="3777997"/>
            <a:ext cx="2233374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Cliente hace disponible la información como </a:t>
            </a:r>
            <a:r>
              <a:rPr lang="pt-BR" sz="1200" b="1" i="1" dirty="0"/>
              <a:t>Documentos</a:t>
            </a:r>
            <a:r>
              <a:rPr lang="pt-BR" sz="1200" dirty="0"/>
              <a:t>, </a:t>
            </a:r>
            <a:r>
              <a:rPr lang="pt-BR" sz="1200" b="1" i="1" dirty="0"/>
              <a:t>Procedimientos</a:t>
            </a:r>
            <a:r>
              <a:rPr lang="pt-BR" sz="1200" dirty="0"/>
              <a:t>, </a:t>
            </a:r>
            <a:r>
              <a:rPr lang="pt-BR" sz="1200" b="1" i="1" dirty="0"/>
              <a:t>Procesos</a:t>
            </a:r>
            <a:r>
              <a:rPr lang="pt-BR" sz="1200" dirty="0"/>
              <a:t> (</a:t>
            </a:r>
            <a:r>
              <a:rPr lang="pt-BR" sz="1200" i="1" dirty="0"/>
              <a:t>Principal</a:t>
            </a:r>
            <a:r>
              <a:rPr lang="pt-BR" sz="1200" dirty="0"/>
              <a:t>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3CED26F-8CC1-4AD7-9ACB-6861AFB7F250}"/>
              </a:ext>
            </a:extLst>
          </p:cNvPr>
          <p:cNvSpPr txBox="1"/>
          <p:nvPr/>
        </p:nvSpPr>
        <p:spPr>
          <a:xfrm>
            <a:off x="3076321" y="3791197"/>
            <a:ext cx="2728096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Equipo de Consultores de Interact analiza e interpreta la documentación para tener una lectura clara de la información</a:t>
            </a:r>
            <a:endParaRPr lang="pt-BR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4E42F46-CFD0-4CDC-9058-4E33E3ACE3A4}"/>
              </a:ext>
            </a:extLst>
          </p:cNvPr>
          <p:cNvSpPr txBox="1"/>
          <p:nvPr/>
        </p:nvSpPr>
        <p:spPr>
          <a:xfrm>
            <a:off x="6391771" y="3752185"/>
            <a:ext cx="2405292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Consultores de Interact junto </a:t>
            </a:r>
            <a:r>
              <a:rPr lang="pt-BR" sz="1200" dirty="0" err="1"/>
              <a:t>con</a:t>
            </a:r>
            <a:r>
              <a:rPr lang="pt-BR" sz="1200" dirty="0"/>
              <a:t> </a:t>
            </a:r>
            <a:r>
              <a:rPr lang="pt-BR" sz="1200" dirty="0" err="1"/>
              <a:t>el</a:t>
            </a:r>
            <a:r>
              <a:rPr lang="pt-BR" sz="1200" dirty="0"/>
              <a:t> cliente </a:t>
            </a:r>
            <a:r>
              <a:rPr lang="pt-BR" sz="1200" dirty="0" err="1"/>
              <a:t>realizan</a:t>
            </a:r>
            <a:r>
              <a:rPr lang="pt-BR" sz="1200" dirty="0"/>
              <a:t> </a:t>
            </a:r>
            <a:r>
              <a:rPr lang="pt-BR" sz="1200" dirty="0" err="1"/>
              <a:t>sesiones</a:t>
            </a:r>
            <a:r>
              <a:rPr lang="pt-BR" sz="1200" dirty="0"/>
              <a:t> de </a:t>
            </a:r>
            <a:r>
              <a:rPr lang="pt-BR" sz="1200" dirty="0" err="1"/>
              <a:t>capacitaciones</a:t>
            </a:r>
            <a:r>
              <a:rPr lang="pt-BR" sz="1200" dirty="0"/>
              <a:t> sobre </a:t>
            </a:r>
            <a:r>
              <a:rPr lang="pt-BR" sz="1200" dirty="0" err="1"/>
              <a:t>el</a:t>
            </a:r>
            <a:r>
              <a:rPr lang="pt-BR" sz="1200" dirty="0"/>
              <a:t> software de Interact, </a:t>
            </a:r>
            <a:r>
              <a:rPr lang="pt-BR" sz="1200" b="1" dirty="0" err="1"/>
              <a:t>Suite</a:t>
            </a:r>
            <a:r>
              <a:rPr lang="pt-BR" sz="1200" b="1" dirty="0"/>
              <a:t> SA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D05DC80-F7A4-44E1-8BF4-4DD41295A371}"/>
              </a:ext>
            </a:extLst>
          </p:cNvPr>
          <p:cNvSpPr txBox="1"/>
          <p:nvPr/>
        </p:nvSpPr>
        <p:spPr>
          <a:xfrm>
            <a:off x="9289846" y="3709053"/>
            <a:ext cx="2181936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Interact realiza la Prueba de Concepto para el cliente demostrando como el sistema interpreta la información enviada por el cliente</a:t>
            </a:r>
            <a:endParaRPr lang="pt-BR" sz="1200" dirty="0"/>
          </a:p>
        </p:txBody>
      </p:sp>
      <p:sp>
        <p:nvSpPr>
          <p:cNvPr id="75" name="Google Shape;9833;p57">
            <a:extLst>
              <a:ext uri="{FF2B5EF4-FFF2-40B4-BE49-F238E27FC236}">
                <a16:creationId xmlns:a16="http://schemas.microsoft.com/office/drawing/2014/main" id="{F70784BD-48F1-4C46-95E1-03640AA88486}"/>
              </a:ext>
            </a:extLst>
          </p:cNvPr>
          <p:cNvSpPr/>
          <p:nvPr/>
        </p:nvSpPr>
        <p:spPr>
          <a:xfrm>
            <a:off x="9989241" y="1789249"/>
            <a:ext cx="486444" cy="391453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0A65DC"/>
          </a:solidFill>
          <a:ln>
            <a:noFill/>
          </a:ln>
        </p:spPr>
        <p:txBody>
          <a:bodyPr spcFirstLastPara="1" wrap="square" lIns="110570" tIns="110570" rIns="110570" bIns="110570" anchor="ctr" anchorCtr="0">
            <a:noAutofit/>
          </a:bodyPr>
          <a:lstStyle/>
          <a:p>
            <a:endParaRPr sz="2177" dirty="0"/>
          </a:p>
        </p:txBody>
      </p:sp>
      <p:grpSp>
        <p:nvGrpSpPr>
          <p:cNvPr id="76" name="Google Shape;10194;p58">
            <a:extLst>
              <a:ext uri="{FF2B5EF4-FFF2-40B4-BE49-F238E27FC236}">
                <a16:creationId xmlns:a16="http://schemas.microsoft.com/office/drawing/2014/main" id="{59CD5016-DA37-4F29-B46C-FC19A7524B5E}"/>
              </a:ext>
            </a:extLst>
          </p:cNvPr>
          <p:cNvGrpSpPr/>
          <p:nvPr/>
        </p:nvGrpSpPr>
        <p:grpSpPr>
          <a:xfrm>
            <a:off x="6878038" y="1811911"/>
            <a:ext cx="486444" cy="380532"/>
            <a:chOff x="2810958" y="4273923"/>
            <a:chExt cx="353145" cy="361873"/>
          </a:xfrm>
          <a:solidFill>
            <a:srgbClr val="0A65DC"/>
          </a:solidFill>
        </p:grpSpPr>
        <p:sp>
          <p:nvSpPr>
            <p:cNvPr id="77" name="Google Shape;10195;p58">
              <a:extLst>
                <a:ext uri="{FF2B5EF4-FFF2-40B4-BE49-F238E27FC236}">
                  <a16:creationId xmlns:a16="http://schemas.microsoft.com/office/drawing/2014/main" id="{B314D2E2-66DB-4056-9A5D-19C9E3F1AA41}"/>
                </a:ext>
              </a:extLst>
            </p:cNvPr>
            <p:cNvSpPr/>
            <p:nvPr/>
          </p:nvSpPr>
          <p:spPr>
            <a:xfrm>
              <a:off x="2886837" y="4273923"/>
              <a:ext cx="53867" cy="169946"/>
            </a:xfrm>
            <a:custGeom>
              <a:avLst/>
              <a:gdLst/>
              <a:ahLst/>
              <a:cxnLst/>
              <a:rect l="l" t="t" r="r" b="b"/>
              <a:pathLst>
                <a:path w="1691" h="5335" extrusionOk="0">
                  <a:moveTo>
                    <a:pt x="1179" y="346"/>
                  </a:moveTo>
                  <a:cubicBezTo>
                    <a:pt x="1203" y="346"/>
                    <a:pt x="1250" y="382"/>
                    <a:pt x="1250" y="417"/>
                  </a:cubicBezTo>
                  <a:lnTo>
                    <a:pt x="1250" y="644"/>
                  </a:lnTo>
                  <a:lnTo>
                    <a:pt x="464" y="644"/>
                  </a:lnTo>
                  <a:lnTo>
                    <a:pt x="464" y="417"/>
                  </a:lnTo>
                  <a:cubicBezTo>
                    <a:pt x="452" y="382"/>
                    <a:pt x="488" y="346"/>
                    <a:pt x="524" y="346"/>
                  </a:cubicBezTo>
                  <a:close/>
                  <a:moveTo>
                    <a:pt x="1131" y="4275"/>
                  </a:moveTo>
                  <a:lnTo>
                    <a:pt x="845" y="4965"/>
                  </a:lnTo>
                  <a:lnTo>
                    <a:pt x="583" y="4275"/>
                  </a:lnTo>
                  <a:close/>
                  <a:moveTo>
                    <a:pt x="512" y="1"/>
                  </a:moveTo>
                  <a:cubicBezTo>
                    <a:pt x="298" y="1"/>
                    <a:pt x="119" y="179"/>
                    <a:pt x="119" y="405"/>
                  </a:cubicBezTo>
                  <a:lnTo>
                    <a:pt x="119" y="751"/>
                  </a:lnTo>
                  <a:cubicBezTo>
                    <a:pt x="36" y="822"/>
                    <a:pt x="0" y="929"/>
                    <a:pt x="0" y="1036"/>
                  </a:cubicBezTo>
                  <a:lnTo>
                    <a:pt x="0" y="3870"/>
                  </a:lnTo>
                  <a:cubicBezTo>
                    <a:pt x="0" y="4025"/>
                    <a:pt x="71" y="4156"/>
                    <a:pt x="191" y="4215"/>
                  </a:cubicBezTo>
                  <a:lnTo>
                    <a:pt x="560" y="5144"/>
                  </a:lnTo>
                  <a:cubicBezTo>
                    <a:pt x="607" y="5263"/>
                    <a:pt x="726" y="5335"/>
                    <a:pt x="845" y="5335"/>
                  </a:cubicBezTo>
                  <a:cubicBezTo>
                    <a:pt x="976" y="5335"/>
                    <a:pt x="1084" y="5263"/>
                    <a:pt x="1131" y="5144"/>
                  </a:cubicBezTo>
                  <a:lnTo>
                    <a:pt x="1500" y="4215"/>
                  </a:lnTo>
                  <a:cubicBezTo>
                    <a:pt x="1619" y="4144"/>
                    <a:pt x="1691" y="4025"/>
                    <a:pt x="1691" y="3870"/>
                  </a:cubicBezTo>
                  <a:lnTo>
                    <a:pt x="1691" y="3084"/>
                  </a:lnTo>
                  <a:cubicBezTo>
                    <a:pt x="1691" y="3001"/>
                    <a:pt x="1619" y="2918"/>
                    <a:pt x="1524" y="2918"/>
                  </a:cubicBezTo>
                  <a:cubicBezTo>
                    <a:pt x="1441" y="2918"/>
                    <a:pt x="1369" y="3001"/>
                    <a:pt x="1369" y="3084"/>
                  </a:cubicBezTo>
                  <a:lnTo>
                    <a:pt x="1369" y="3870"/>
                  </a:lnTo>
                  <a:cubicBezTo>
                    <a:pt x="1369" y="3906"/>
                    <a:pt x="1334" y="3953"/>
                    <a:pt x="1286" y="3953"/>
                  </a:cubicBezTo>
                  <a:lnTo>
                    <a:pt x="393" y="3953"/>
                  </a:lnTo>
                  <a:cubicBezTo>
                    <a:pt x="369" y="3953"/>
                    <a:pt x="322" y="3918"/>
                    <a:pt x="322" y="3870"/>
                  </a:cubicBezTo>
                  <a:lnTo>
                    <a:pt x="322" y="1036"/>
                  </a:lnTo>
                  <a:cubicBezTo>
                    <a:pt x="322" y="1001"/>
                    <a:pt x="357" y="953"/>
                    <a:pt x="393" y="953"/>
                  </a:cubicBezTo>
                  <a:lnTo>
                    <a:pt x="1286" y="953"/>
                  </a:lnTo>
                  <a:cubicBezTo>
                    <a:pt x="1322" y="953"/>
                    <a:pt x="1369" y="989"/>
                    <a:pt x="1369" y="1036"/>
                  </a:cubicBezTo>
                  <a:lnTo>
                    <a:pt x="1369" y="2358"/>
                  </a:lnTo>
                  <a:cubicBezTo>
                    <a:pt x="1369" y="2441"/>
                    <a:pt x="1441" y="2525"/>
                    <a:pt x="1524" y="2525"/>
                  </a:cubicBezTo>
                  <a:cubicBezTo>
                    <a:pt x="1619" y="2525"/>
                    <a:pt x="1691" y="2441"/>
                    <a:pt x="1691" y="2358"/>
                  </a:cubicBezTo>
                  <a:lnTo>
                    <a:pt x="1691" y="1036"/>
                  </a:lnTo>
                  <a:cubicBezTo>
                    <a:pt x="1691" y="929"/>
                    <a:pt x="1643" y="822"/>
                    <a:pt x="1572" y="751"/>
                  </a:cubicBezTo>
                  <a:lnTo>
                    <a:pt x="1572" y="405"/>
                  </a:lnTo>
                  <a:cubicBezTo>
                    <a:pt x="1572" y="179"/>
                    <a:pt x="1393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  <p:sp>
          <p:nvSpPr>
            <p:cNvPr id="78" name="Google Shape;10196;p58">
              <a:extLst>
                <a:ext uri="{FF2B5EF4-FFF2-40B4-BE49-F238E27FC236}">
                  <a16:creationId xmlns:a16="http://schemas.microsoft.com/office/drawing/2014/main" id="{53B4FFD6-57BF-4623-ADBF-501ED5DB2EFA}"/>
                </a:ext>
              </a:extLst>
            </p:cNvPr>
            <p:cNvSpPr/>
            <p:nvPr/>
          </p:nvSpPr>
          <p:spPr>
            <a:xfrm>
              <a:off x="2815131" y="4273923"/>
              <a:ext cx="57307" cy="279942"/>
            </a:xfrm>
            <a:custGeom>
              <a:avLst/>
              <a:gdLst/>
              <a:ahLst/>
              <a:cxnLst/>
              <a:rect l="l" t="t" r="r" b="b"/>
              <a:pathLst>
                <a:path w="1799" h="8788" extrusionOk="0">
                  <a:moveTo>
                    <a:pt x="906" y="382"/>
                  </a:moveTo>
                  <a:lnTo>
                    <a:pt x="1251" y="1239"/>
                  </a:lnTo>
                  <a:lnTo>
                    <a:pt x="572" y="1239"/>
                  </a:lnTo>
                  <a:lnTo>
                    <a:pt x="906" y="382"/>
                  </a:lnTo>
                  <a:close/>
                  <a:moveTo>
                    <a:pt x="751" y="1548"/>
                  </a:moveTo>
                  <a:lnTo>
                    <a:pt x="751" y="7466"/>
                  </a:lnTo>
                  <a:lnTo>
                    <a:pt x="346" y="7466"/>
                  </a:lnTo>
                  <a:lnTo>
                    <a:pt x="346" y="1644"/>
                  </a:lnTo>
                  <a:cubicBezTo>
                    <a:pt x="346" y="1596"/>
                    <a:pt x="394" y="1548"/>
                    <a:pt x="429" y="1548"/>
                  </a:cubicBezTo>
                  <a:close/>
                  <a:moveTo>
                    <a:pt x="1382" y="1572"/>
                  </a:moveTo>
                  <a:cubicBezTo>
                    <a:pt x="1430" y="1572"/>
                    <a:pt x="1477" y="1608"/>
                    <a:pt x="1477" y="1656"/>
                  </a:cubicBezTo>
                  <a:lnTo>
                    <a:pt x="1477" y="7478"/>
                  </a:lnTo>
                  <a:lnTo>
                    <a:pt x="1072" y="7478"/>
                  </a:lnTo>
                  <a:lnTo>
                    <a:pt x="1072" y="1572"/>
                  </a:lnTo>
                  <a:close/>
                  <a:moveTo>
                    <a:pt x="1489" y="7787"/>
                  </a:moveTo>
                  <a:lnTo>
                    <a:pt x="1489" y="8359"/>
                  </a:lnTo>
                  <a:cubicBezTo>
                    <a:pt x="1477" y="8418"/>
                    <a:pt x="1441" y="8442"/>
                    <a:pt x="1382" y="8442"/>
                  </a:cubicBezTo>
                  <a:lnTo>
                    <a:pt x="429" y="8442"/>
                  </a:lnTo>
                  <a:cubicBezTo>
                    <a:pt x="394" y="8442"/>
                    <a:pt x="346" y="8394"/>
                    <a:pt x="346" y="8359"/>
                  </a:cubicBezTo>
                  <a:lnTo>
                    <a:pt x="346" y="7787"/>
                  </a:lnTo>
                  <a:close/>
                  <a:moveTo>
                    <a:pt x="906" y="1"/>
                  </a:moveTo>
                  <a:cubicBezTo>
                    <a:pt x="775" y="1"/>
                    <a:pt x="656" y="84"/>
                    <a:pt x="608" y="215"/>
                  </a:cubicBezTo>
                  <a:lnTo>
                    <a:pt x="179" y="1310"/>
                  </a:lnTo>
                  <a:cubicBezTo>
                    <a:pt x="72" y="1394"/>
                    <a:pt x="13" y="1513"/>
                    <a:pt x="13" y="1656"/>
                  </a:cubicBezTo>
                  <a:lnTo>
                    <a:pt x="13" y="8371"/>
                  </a:lnTo>
                  <a:cubicBezTo>
                    <a:pt x="1" y="8597"/>
                    <a:pt x="191" y="8787"/>
                    <a:pt x="429" y="8787"/>
                  </a:cubicBezTo>
                  <a:lnTo>
                    <a:pt x="1382" y="8787"/>
                  </a:lnTo>
                  <a:cubicBezTo>
                    <a:pt x="1620" y="8787"/>
                    <a:pt x="1799" y="8597"/>
                    <a:pt x="1799" y="8371"/>
                  </a:cubicBezTo>
                  <a:lnTo>
                    <a:pt x="1799" y="1656"/>
                  </a:lnTo>
                  <a:cubicBezTo>
                    <a:pt x="1799" y="1525"/>
                    <a:pt x="1727" y="1394"/>
                    <a:pt x="1632" y="1310"/>
                  </a:cubicBezTo>
                  <a:lnTo>
                    <a:pt x="1203" y="215"/>
                  </a:lnTo>
                  <a:cubicBezTo>
                    <a:pt x="1168" y="96"/>
                    <a:pt x="1037" y="1"/>
                    <a:pt x="9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  <p:sp>
          <p:nvSpPr>
            <p:cNvPr id="79" name="Google Shape;10197;p58">
              <a:extLst>
                <a:ext uri="{FF2B5EF4-FFF2-40B4-BE49-F238E27FC236}">
                  <a16:creationId xmlns:a16="http://schemas.microsoft.com/office/drawing/2014/main" id="{137BB013-E58F-4A76-9472-3DA404666A15}"/>
                </a:ext>
              </a:extLst>
            </p:cNvPr>
            <p:cNvSpPr/>
            <p:nvPr/>
          </p:nvSpPr>
          <p:spPr>
            <a:xfrm>
              <a:off x="2883396" y="4463173"/>
              <a:ext cx="60333" cy="90691"/>
            </a:xfrm>
            <a:custGeom>
              <a:avLst/>
              <a:gdLst/>
              <a:ahLst/>
              <a:cxnLst/>
              <a:rect l="l" t="t" r="r" b="b"/>
              <a:pathLst>
                <a:path w="1894" h="2847" extrusionOk="0">
                  <a:moveTo>
                    <a:pt x="1322" y="310"/>
                  </a:moveTo>
                  <a:cubicBezTo>
                    <a:pt x="1370" y="310"/>
                    <a:pt x="1418" y="358"/>
                    <a:pt x="1418" y="406"/>
                  </a:cubicBezTo>
                  <a:lnTo>
                    <a:pt x="1418" y="584"/>
                  </a:lnTo>
                  <a:lnTo>
                    <a:pt x="513" y="584"/>
                  </a:lnTo>
                  <a:lnTo>
                    <a:pt x="513" y="406"/>
                  </a:lnTo>
                  <a:cubicBezTo>
                    <a:pt x="513" y="358"/>
                    <a:pt x="537" y="310"/>
                    <a:pt x="596" y="310"/>
                  </a:cubicBezTo>
                  <a:close/>
                  <a:moveTo>
                    <a:pt x="1477" y="929"/>
                  </a:moveTo>
                  <a:cubicBezTo>
                    <a:pt x="1513" y="929"/>
                    <a:pt x="1561" y="965"/>
                    <a:pt x="1561" y="1013"/>
                  </a:cubicBezTo>
                  <a:lnTo>
                    <a:pt x="1561" y="2418"/>
                  </a:lnTo>
                  <a:cubicBezTo>
                    <a:pt x="1561" y="2453"/>
                    <a:pt x="1525" y="2501"/>
                    <a:pt x="1477" y="2501"/>
                  </a:cubicBezTo>
                  <a:lnTo>
                    <a:pt x="430" y="2501"/>
                  </a:lnTo>
                  <a:cubicBezTo>
                    <a:pt x="394" y="2501"/>
                    <a:pt x="346" y="2453"/>
                    <a:pt x="346" y="2418"/>
                  </a:cubicBezTo>
                  <a:lnTo>
                    <a:pt x="346" y="1013"/>
                  </a:lnTo>
                  <a:cubicBezTo>
                    <a:pt x="346" y="965"/>
                    <a:pt x="382" y="929"/>
                    <a:pt x="430" y="929"/>
                  </a:cubicBezTo>
                  <a:close/>
                  <a:moveTo>
                    <a:pt x="596" y="1"/>
                  </a:moveTo>
                  <a:cubicBezTo>
                    <a:pt x="358" y="1"/>
                    <a:pt x="179" y="191"/>
                    <a:pt x="179" y="418"/>
                  </a:cubicBezTo>
                  <a:lnTo>
                    <a:pt x="179" y="691"/>
                  </a:lnTo>
                  <a:cubicBezTo>
                    <a:pt x="72" y="763"/>
                    <a:pt x="13" y="882"/>
                    <a:pt x="13" y="1013"/>
                  </a:cubicBezTo>
                  <a:lnTo>
                    <a:pt x="13" y="2430"/>
                  </a:lnTo>
                  <a:cubicBezTo>
                    <a:pt x="1" y="2656"/>
                    <a:pt x="191" y="2846"/>
                    <a:pt x="430" y="2846"/>
                  </a:cubicBezTo>
                  <a:lnTo>
                    <a:pt x="1477" y="2846"/>
                  </a:lnTo>
                  <a:cubicBezTo>
                    <a:pt x="1715" y="2846"/>
                    <a:pt x="1894" y="2656"/>
                    <a:pt x="1894" y="2430"/>
                  </a:cubicBezTo>
                  <a:lnTo>
                    <a:pt x="1894" y="1013"/>
                  </a:lnTo>
                  <a:cubicBezTo>
                    <a:pt x="1894" y="882"/>
                    <a:pt x="1834" y="763"/>
                    <a:pt x="1727" y="691"/>
                  </a:cubicBezTo>
                  <a:lnTo>
                    <a:pt x="1727" y="418"/>
                  </a:lnTo>
                  <a:cubicBezTo>
                    <a:pt x="1727" y="179"/>
                    <a:pt x="1537" y="1"/>
                    <a:pt x="1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  <p:sp>
          <p:nvSpPr>
            <p:cNvPr id="80" name="Google Shape;10198;p58">
              <a:extLst>
                <a:ext uri="{FF2B5EF4-FFF2-40B4-BE49-F238E27FC236}">
                  <a16:creationId xmlns:a16="http://schemas.microsoft.com/office/drawing/2014/main" id="{99C432FC-FE6E-4CB4-9531-DFA2C80BC740}"/>
                </a:ext>
              </a:extLst>
            </p:cNvPr>
            <p:cNvSpPr/>
            <p:nvPr/>
          </p:nvSpPr>
          <p:spPr>
            <a:xfrm>
              <a:off x="2955835" y="4273923"/>
              <a:ext cx="202948" cy="281439"/>
            </a:xfrm>
            <a:custGeom>
              <a:avLst/>
              <a:gdLst/>
              <a:ahLst/>
              <a:cxnLst/>
              <a:rect l="l" t="t" r="r" b="b"/>
              <a:pathLst>
                <a:path w="6371" h="8835" extrusionOk="0">
                  <a:moveTo>
                    <a:pt x="5692" y="524"/>
                  </a:moveTo>
                  <a:cubicBezTo>
                    <a:pt x="5883" y="524"/>
                    <a:pt x="6037" y="679"/>
                    <a:pt x="6037" y="870"/>
                  </a:cubicBezTo>
                  <a:lnTo>
                    <a:pt x="6037" y="7966"/>
                  </a:lnTo>
                  <a:cubicBezTo>
                    <a:pt x="6037" y="8156"/>
                    <a:pt x="5883" y="8311"/>
                    <a:pt x="5692" y="8311"/>
                  </a:cubicBezTo>
                  <a:lnTo>
                    <a:pt x="1811" y="8311"/>
                  </a:lnTo>
                  <a:lnTo>
                    <a:pt x="1811" y="524"/>
                  </a:lnTo>
                  <a:close/>
                  <a:moveTo>
                    <a:pt x="1465" y="346"/>
                  </a:moveTo>
                  <a:lnTo>
                    <a:pt x="1465" y="8490"/>
                  </a:lnTo>
                  <a:lnTo>
                    <a:pt x="1227" y="8490"/>
                  </a:lnTo>
                  <a:lnTo>
                    <a:pt x="1227" y="346"/>
                  </a:lnTo>
                  <a:close/>
                  <a:moveTo>
                    <a:pt x="1215" y="1"/>
                  </a:moveTo>
                  <a:cubicBezTo>
                    <a:pt x="1096" y="1"/>
                    <a:pt x="965" y="72"/>
                    <a:pt x="930" y="179"/>
                  </a:cubicBezTo>
                  <a:lnTo>
                    <a:pt x="418" y="179"/>
                  </a:lnTo>
                  <a:cubicBezTo>
                    <a:pt x="180" y="179"/>
                    <a:pt x="1" y="370"/>
                    <a:pt x="1" y="596"/>
                  </a:cubicBezTo>
                  <a:lnTo>
                    <a:pt x="1" y="2358"/>
                  </a:lnTo>
                  <a:cubicBezTo>
                    <a:pt x="1" y="2441"/>
                    <a:pt x="84" y="2513"/>
                    <a:pt x="168" y="2513"/>
                  </a:cubicBezTo>
                  <a:cubicBezTo>
                    <a:pt x="263" y="2513"/>
                    <a:pt x="334" y="2441"/>
                    <a:pt x="334" y="2358"/>
                  </a:cubicBezTo>
                  <a:lnTo>
                    <a:pt x="334" y="596"/>
                  </a:lnTo>
                  <a:cubicBezTo>
                    <a:pt x="334" y="548"/>
                    <a:pt x="382" y="513"/>
                    <a:pt x="418" y="513"/>
                  </a:cubicBezTo>
                  <a:lnTo>
                    <a:pt x="882" y="513"/>
                  </a:lnTo>
                  <a:lnTo>
                    <a:pt x="882" y="8287"/>
                  </a:lnTo>
                  <a:lnTo>
                    <a:pt x="418" y="8287"/>
                  </a:lnTo>
                  <a:cubicBezTo>
                    <a:pt x="382" y="8287"/>
                    <a:pt x="334" y="8252"/>
                    <a:pt x="334" y="8204"/>
                  </a:cubicBezTo>
                  <a:lnTo>
                    <a:pt x="334" y="3072"/>
                  </a:lnTo>
                  <a:cubicBezTo>
                    <a:pt x="334" y="2977"/>
                    <a:pt x="263" y="2906"/>
                    <a:pt x="168" y="2906"/>
                  </a:cubicBezTo>
                  <a:cubicBezTo>
                    <a:pt x="84" y="2906"/>
                    <a:pt x="1" y="2977"/>
                    <a:pt x="1" y="3072"/>
                  </a:cubicBezTo>
                  <a:lnTo>
                    <a:pt x="1" y="8204"/>
                  </a:lnTo>
                  <a:cubicBezTo>
                    <a:pt x="1" y="8454"/>
                    <a:pt x="203" y="8656"/>
                    <a:pt x="418" y="8656"/>
                  </a:cubicBezTo>
                  <a:lnTo>
                    <a:pt x="930" y="8656"/>
                  </a:lnTo>
                  <a:cubicBezTo>
                    <a:pt x="989" y="8752"/>
                    <a:pt x="1096" y="8835"/>
                    <a:pt x="1215" y="8835"/>
                  </a:cubicBezTo>
                  <a:lnTo>
                    <a:pt x="1477" y="8835"/>
                  </a:lnTo>
                  <a:cubicBezTo>
                    <a:pt x="1596" y="8835"/>
                    <a:pt x="1715" y="8752"/>
                    <a:pt x="1763" y="8656"/>
                  </a:cubicBezTo>
                  <a:lnTo>
                    <a:pt x="5692" y="8656"/>
                  </a:lnTo>
                  <a:cubicBezTo>
                    <a:pt x="6061" y="8656"/>
                    <a:pt x="6371" y="8359"/>
                    <a:pt x="6371" y="7966"/>
                  </a:cubicBezTo>
                  <a:lnTo>
                    <a:pt x="6371" y="870"/>
                  </a:lnTo>
                  <a:cubicBezTo>
                    <a:pt x="6371" y="489"/>
                    <a:pt x="6073" y="179"/>
                    <a:pt x="5692" y="179"/>
                  </a:cubicBezTo>
                  <a:lnTo>
                    <a:pt x="1763" y="179"/>
                  </a:lnTo>
                  <a:cubicBezTo>
                    <a:pt x="1704" y="72"/>
                    <a:pt x="1596" y="1"/>
                    <a:pt x="1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  <p:sp>
          <p:nvSpPr>
            <p:cNvPr id="81" name="Google Shape;10199;p58">
              <a:extLst>
                <a:ext uri="{FF2B5EF4-FFF2-40B4-BE49-F238E27FC236}">
                  <a16:creationId xmlns:a16="http://schemas.microsoft.com/office/drawing/2014/main" id="{E25A1200-39F4-4851-BE82-EFF302DF325A}"/>
                </a:ext>
              </a:extLst>
            </p:cNvPr>
            <p:cNvSpPr/>
            <p:nvPr/>
          </p:nvSpPr>
          <p:spPr>
            <a:xfrm>
              <a:off x="3098067" y="4511720"/>
              <a:ext cx="29243" cy="10289"/>
            </a:xfrm>
            <a:custGeom>
              <a:avLst/>
              <a:gdLst/>
              <a:ahLst/>
              <a:cxnLst/>
              <a:rect l="l" t="t" r="r" b="b"/>
              <a:pathLst>
                <a:path w="918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1"/>
                    <a:pt x="918" y="156"/>
                  </a:cubicBezTo>
                  <a:cubicBezTo>
                    <a:pt x="918" y="72"/>
                    <a:pt x="834" y="1"/>
                    <a:pt x="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  <p:sp>
          <p:nvSpPr>
            <p:cNvPr id="82" name="Google Shape;10200;p58">
              <a:extLst>
                <a:ext uri="{FF2B5EF4-FFF2-40B4-BE49-F238E27FC236}">
                  <a16:creationId xmlns:a16="http://schemas.microsoft.com/office/drawing/2014/main" id="{0FA98454-A640-46AC-9517-0D1B7F57C9E6}"/>
                </a:ext>
              </a:extLst>
            </p:cNvPr>
            <p:cNvSpPr/>
            <p:nvPr/>
          </p:nvSpPr>
          <p:spPr>
            <a:xfrm>
              <a:off x="3115906" y="4497704"/>
              <a:ext cx="10257" cy="10640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  <p:sp>
          <p:nvSpPr>
            <p:cNvPr id="83" name="Google Shape;10201;p58">
              <a:extLst>
                <a:ext uri="{FF2B5EF4-FFF2-40B4-BE49-F238E27FC236}">
                  <a16:creationId xmlns:a16="http://schemas.microsoft.com/office/drawing/2014/main" id="{B54F8141-DAB6-48F6-8275-AF6B0B06454F}"/>
                </a:ext>
              </a:extLst>
            </p:cNvPr>
            <p:cNvSpPr/>
            <p:nvPr/>
          </p:nvSpPr>
          <p:spPr>
            <a:xfrm>
              <a:off x="2810958" y="4563676"/>
              <a:ext cx="353145" cy="72120"/>
            </a:xfrm>
            <a:custGeom>
              <a:avLst/>
              <a:gdLst/>
              <a:ahLst/>
              <a:cxnLst/>
              <a:rect l="l" t="t" r="r" b="b"/>
              <a:pathLst>
                <a:path w="11086" h="2264" extrusionOk="0">
                  <a:moveTo>
                    <a:pt x="418" y="1"/>
                  </a:moveTo>
                  <a:cubicBezTo>
                    <a:pt x="179" y="1"/>
                    <a:pt x="1" y="191"/>
                    <a:pt x="1" y="418"/>
                  </a:cubicBezTo>
                  <a:lnTo>
                    <a:pt x="1" y="1846"/>
                  </a:lnTo>
                  <a:cubicBezTo>
                    <a:pt x="1" y="2085"/>
                    <a:pt x="191" y="2263"/>
                    <a:pt x="418" y="2263"/>
                  </a:cubicBezTo>
                  <a:lnTo>
                    <a:pt x="8442" y="2263"/>
                  </a:lnTo>
                  <a:cubicBezTo>
                    <a:pt x="8526" y="2263"/>
                    <a:pt x="8597" y="2192"/>
                    <a:pt x="8597" y="2096"/>
                  </a:cubicBezTo>
                  <a:cubicBezTo>
                    <a:pt x="8597" y="2013"/>
                    <a:pt x="8526" y="1930"/>
                    <a:pt x="8442" y="1930"/>
                  </a:cubicBezTo>
                  <a:lnTo>
                    <a:pt x="418" y="1930"/>
                  </a:lnTo>
                  <a:cubicBezTo>
                    <a:pt x="370" y="1930"/>
                    <a:pt x="322" y="1894"/>
                    <a:pt x="322" y="1846"/>
                  </a:cubicBezTo>
                  <a:lnTo>
                    <a:pt x="322" y="418"/>
                  </a:lnTo>
                  <a:cubicBezTo>
                    <a:pt x="322" y="370"/>
                    <a:pt x="370" y="322"/>
                    <a:pt x="418" y="322"/>
                  </a:cubicBezTo>
                  <a:lnTo>
                    <a:pt x="1037" y="322"/>
                  </a:lnTo>
                  <a:lnTo>
                    <a:pt x="1037" y="584"/>
                  </a:lnTo>
                  <a:cubicBezTo>
                    <a:pt x="1037" y="668"/>
                    <a:pt x="1120" y="739"/>
                    <a:pt x="1203" y="739"/>
                  </a:cubicBezTo>
                  <a:cubicBezTo>
                    <a:pt x="1299" y="739"/>
                    <a:pt x="1370" y="668"/>
                    <a:pt x="1370" y="584"/>
                  </a:cubicBezTo>
                  <a:lnTo>
                    <a:pt x="1370" y="322"/>
                  </a:lnTo>
                  <a:lnTo>
                    <a:pt x="1834" y="322"/>
                  </a:lnTo>
                  <a:lnTo>
                    <a:pt x="1834" y="584"/>
                  </a:lnTo>
                  <a:cubicBezTo>
                    <a:pt x="1834" y="668"/>
                    <a:pt x="1906" y="739"/>
                    <a:pt x="1989" y="739"/>
                  </a:cubicBezTo>
                  <a:cubicBezTo>
                    <a:pt x="2084" y="739"/>
                    <a:pt x="2156" y="668"/>
                    <a:pt x="2156" y="584"/>
                  </a:cubicBezTo>
                  <a:lnTo>
                    <a:pt x="2156" y="322"/>
                  </a:lnTo>
                  <a:lnTo>
                    <a:pt x="2620" y="322"/>
                  </a:lnTo>
                  <a:lnTo>
                    <a:pt x="2620" y="584"/>
                  </a:lnTo>
                  <a:cubicBezTo>
                    <a:pt x="2620" y="668"/>
                    <a:pt x="2692" y="739"/>
                    <a:pt x="2787" y="739"/>
                  </a:cubicBezTo>
                  <a:cubicBezTo>
                    <a:pt x="2870" y="739"/>
                    <a:pt x="2942" y="668"/>
                    <a:pt x="2942" y="584"/>
                  </a:cubicBezTo>
                  <a:lnTo>
                    <a:pt x="2942" y="322"/>
                  </a:lnTo>
                  <a:lnTo>
                    <a:pt x="3406" y="322"/>
                  </a:lnTo>
                  <a:lnTo>
                    <a:pt x="3406" y="584"/>
                  </a:lnTo>
                  <a:cubicBezTo>
                    <a:pt x="3406" y="668"/>
                    <a:pt x="3477" y="739"/>
                    <a:pt x="3573" y="739"/>
                  </a:cubicBezTo>
                  <a:cubicBezTo>
                    <a:pt x="3656" y="739"/>
                    <a:pt x="3739" y="668"/>
                    <a:pt x="3739" y="584"/>
                  </a:cubicBezTo>
                  <a:lnTo>
                    <a:pt x="3739" y="322"/>
                  </a:lnTo>
                  <a:lnTo>
                    <a:pt x="4192" y="322"/>
                  </a:lnTo>
                  <a:lnTo>
                    <a:pt x="4192" y="584"/>
                  </a:lnTo>
                  <a:cubicBezTo>
                    <a:pt x="4192" y="668"/>
                    <a:pt x="4275" y="739"/>
                    <a:pt x="4358" y="739"/>
                  </a:cubicBezTo>
                  <a:cubicBezTo>
                    <a:pt x="4454" y="739"/>
                    <a:pt x="4525" y="668"/>
                    <a:pt x="4525" y="584"/>
                  </a:cubicBezTo>
                  <a:lnTo>
                    <a:pt x="4525" y="322"/>
                  </a:lnTo>
                  <a:lnTo>
                    <a:pt x="4990" y="322"/>
                  </a:lnTo>
                  <a:lnTo>
                    <a:pt x="4990" y="584"/>
                  </a:lnTo>
                  <a:cubicBezTo>
                    <a:pt x="4990" y="668"/>
                    <a:pt x="5061" y="739"/>
                    <a:pt x="5144" y="739"/>
                  </a:cubicBezTo>
                  <a:cubicBezTo>
                    <a:pt x="5240" y="739"/>
                    <a:pt x="5311" y="668"/>
                    <a:pt x="5311" y="584"/>
                  </a:cubicBezTo>
                  <a:lnTo>
                    <a:pt x="5311" y="322"/>
                  </a:lnTo>
                  <a:lnTo>
                    <a:pt x="5775" y="322"/>
                  </a:lnTo>
                  <a:lnTo>
                    <a:pt x="5775" y="584"/>
                  </a:lnTo>
                  <a:cubicBezTo>
                    <a:pt x="5775" y="668"/>
                    <a:pt x="5847" y="739"/>
                    <a:pt x="5942" y="739"/>
                  </a:cubicBezTo>
                  <a:cubicBezTo>
                    <a:pt x="6025" y="739"/>
                    <a:pt x="6097" y="668"/>
                    <a:pt x="6097" y="584"/>
                  </a:cubicBezTo>
                  <a:lnTo>
                    <a:pt x="6097" y="322"/>
                  </a:lnTo>
                  <a:lnTo>
                    <a:pt x="6561" y="322"/>
                  </a:lnTo>
                  <a:lnTo>
                    <a:pt x="6561" y="584"/>
                  </a:lnTo>
                  <a:cubicBezTo>
                    <a:pt x="6561" y="668"/>
                    <a:pt x="6633" y="739"/>
                    <a:pt x="6728" y="739"/>
                  </a:cubicBezTo>
                  <a:cubicBezTo>
                    <a:pt x="6811" y="739"/>
                    <a:pt x="6895" y="668"/>
                    <a:pt x="6895" y="584"/>
                  </a:cubicBezTo>
                  <a:lnTo>
                    <a:pt x="6895" y="322"/>
                  </a:lnTo>
                  <a:lnTo>
                    <a:pt x="7347" y="322"/>
                  </a:lnTo>
                  <a:lnTo>
                    <a:pt x="7347" y="584"/>
                  </a:lnTo>
                  <a:cubicBezTo>
                    <a:pt x="7347" y="668"/>
                    <a:pt x="7430" y="739"/>
                    <a:pt x="7514" y="739"/>
                  </a:cubicBezTo>
                  <a:cubicBezTo>
                    <a:pt x="7609" y="739"/>
                    <a:pt x="7680" y="668"/>
                    <a:pt x="7680" y="584"/>
                  </a:cubicBezTo>
                  <a:lnTo>
                    <a:pt x="7680" y="322"/>
                  </a:lnTo>
                  <a:lnTo>
                    <a:pt x="8145" y="322"/>
                  </a:lnTo>
                  <a:lnTo>
                    <a:pt x="8145" y="584"/>
                  </a:lnTo>
                  <a:cubicBezTo>
                    <a:pt x="8145" y="668"/>
                    <a:pt x="8216" y="739"/>
                    <a:pt x="8299" y="739"/>
                  </a:cubicBezTo>
                  <a:cubicBezTo>
                    <a:pt x="8395" y="739"/>
                    <a:pt x="8466" y="668"/>
                    <a:pt x="8466" y="584"/>
                  </a:cubicBezTo>
                  <a:lnTo>
                    <a:pt x="8466" y="322"/>
                  </a:lnTo>
                  <a:lnTo>
                    <a:pt x="8930" y="322"/>
                  </a:lnTo>
                  <a:lnTo>
                    <a:pt x="8930" y="584"/>
                  </a:lnTo>
                  <a:cubicBezTo>
                    <a:pt x="8930" y="668"/>
                    <a:pt x="9002" y="739"/>
                    <a:pt x="9097" y="739"/>
                  </a:cubicBezTo>
                  <a:cubicBezTo>
                    <a:pt x="9181" y="739"/>
                    <a:pt x="9252" y="668"/>
                    <a:pt x="9252" y="584"/>
                  </a:cubicBezTo>
                  <a:lnTo>
                    <a:pt x="9252" y="322"/>
                  </a:lnTo>
                  <a:lnTo>
                    <a:pt x="9716" y="322"/>
                  </a:lnTo>
                  <a:lnTo>
                    <a:pt x="9716" y="584"/>
                  </a:lnTo>
                  <a:cubicBezTo>
                    <a:pt x="9716" y="668"/>
                    <a:pt x="9788" y="739"/>
                    <a:pt x="9883" y="739"/>
                  </a:cubicBezTo>
                  <a:cubicBezTo>
                    <a:pt x="9966" y="739"/>
                    <a:pt x="10050" y="668"/>
                    <a:pt x="10050" y="584"/>
                  </a:cubicBezTo>
                  <a:lnTo>
                    <a:pt x="10050" y="322"/>
                  </a:lnTo>
                  <a:lnTo>
                    <a:pt x="10669" y="322"/>
                  </a:lnTo>
                  <a:cubicBezTo>
                    <a:pt x="10716" y="322"/>
                    <a:pt x="10764" y="370"/>
                    <a:pt x="10764" y="418"/>
                  </a:cubicBezTo>
                  <a:lnTo>
                    <a:pt x="10764" y="1846"/>
                  </a:lnTo>
                  <a:cubicBezTo>
                    <a:pt x="10764" y="1894"/>
                    <a:pt x="10716" y="1930"/>
                    <a:pt x="10669" y="1930"/>
                  </a:cubicBezTo>
                  <a:lnTo>
                    <a:pt x="9192" y="1930"/>
                  </a:lnTo>
                  <a:cubicBezTo>
                    <a:pt x="9109" y="1930"/>
                    <a:pt x="9038" y="2013"/>
                    <a:pt x="9038" y="2096"/>
                  </a:cubicBezTo>
                  <a:cubicBezTo>
                    <a:pt x="9038" y="2192"/>
                    <a:pt x="9109" y="2263"/>
                    <a:pt x="9192" y="2263"/>
                  </a:cubicBezTo>
                  <a:lnTo>
                    <a:pt x="10669" y="2263"/>
                  </a:lnTo>
                  <a:cubicBezTo>
                    <a:pt x="10907" y="2263"/>
                    <a:pt x="11086" y="2073"/>
                    <a:pt x="11086" y="1846"/>
                  </a:cubicBezTo>
                  <a:lnTo>
                    <a:pt x="11086" y="418"/>
                  </a:lnTo>
                  <a:cubicBezTo>
                    <a:pt x="11062" y="191"/>
                    <a:pt x="10883" y="1"/>
                    <a:pt x="10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>
                <a:solidFill>
                  <a:srgbClr val="0A65DC"/>
                </a:solidFill>
              </a:endParaRPr>
            </a:p>
          </p:txBody>
        </p:sp>
      </p:grpSp>
      <p:pic>
        <p:nvPicPr>
          <p:cNvPr id="62" name="Imagen 4">
            <a:extLst>
              <a:ext uri="{FF2B5EF4-FFF2-40B4-BE49-F238E27FC236}">
                <a16:creationId xmlns:a16="http://schemas.microsoft.com/office/drawing/2014/main" id="{EBD5909A-A914-4447-BB7A-7812F26618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7" y="168331"/>
            <a:ext cx="1976755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11A0F9BF-50E7-4A10-8D89-724D0E809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2" y="6201582"/>
            <a:ext cx="1919769" cy="459814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194BB729-945B-4F5E-BC62-E4F375E4A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85" y="6191654"/>
            <a:ext cx="1160718" cy="469742"/>
          </a:xfrm>
          <a:prstGeom prst="rect">
            <a:avLst/>
          </a:prstGeom>
        </p:spPr>
      </p:pic>
      <p:sp>
        <p:nvSpPr>
          <p:cNvPr id="84" name="Retângulo 83">
            <a:extLst>
              <a:ext uri="{FF2B5EF4-FFF2-40B4-BE49-F238E27FC236}">
                <a16:creationId xmlns:a16="http://schemas.microsoft.com/office/drawing/2014/main" id="{547736D3-D962-4014-95DE-7271CD732D0B}"/>
              </a:ext>
            </a:extLst>
          </p:cNvPr>
          <p:cNvSpPr/>
          <p:nvPr/>
        </p:nvSpPr>
        <p:spPr>
          <a:xfrm>
            <a:off x="4908605" y="374634"/>
            <a:ext cx="2374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+mj-lt"/>
              </a:rPr>
              <a:t>Flujo</a:t>
            </a:r>
            <a:r>
              <a:rPr lang="pt-BR" sz="3200" b="1" dirty="0">
                <a:latin typeface="+mj-lt"/>
              </a:rPr>
              <a:t> Lúdico</a:t>
            </a:r>
          </a:p>
        </p:txBody>
      </p:sp>
      <p:sp>
        <p:nvSpPr>
          <p:cNvPr id="85" name="Espaço Reservado para Rodapé 2">
            <a:extLst>
              <a:ext uri="{FF2B5EF4-FFF2-40B4-BE49-F238E27FC236}">
                <a16:creationId xmlns:a16="http://schemas.microsoft.com/office/drawing/2014/main" id="{C6667F5C-F2EE-46A3-AF18-BC4840C46771}"/>
              </a:ext>
            </a:extLst>
          </p:cNvPr>
          <p:cNvSpPr txBox="1">
            <a:spLocks/>
          </p:cNvSpPr>
          <p:nvPr/>
        </p:nvSpPr>
        <p:spPr>
          <a:xfrm>
            <a:off x="317390" y="6324544"/>
            <a:ext cx="3030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100" dirty="0"/>
              <a:t>Ministerio de Transportes y Comunicaciones                                Oficina de Modernización</a:t>
            </a:r>
            <a:endParaRPr lang="pt-BR" sz="1100" dirty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1C06D1AB-2D54-4917-86B6-45B89E354F42}"/>
              </a:ext>
            </a:extLst>
          </p:cNvPr>
          <p:cNvSpPr/>
          <p:nvPr/>
        </p:nvSpPr>
        <p:spPr>
          <a:xfrm>
            <a:off x="4315062" y="888601"/>
            <a:ext cx="356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Prueba de Concepto Interact / SPT </a:t>
            </a:r>
          </a:p>
        </p:txBody>
      </p:sp>
    </p:spTree>
    <p:extLst>
      <p:ext uri="{BB962C8B-B14F-4D97-AF65-F5344CB8AC3E}">
        <p14:creationId xmlns:p14="http://schemas.microsoft.com/office/powerpoint/2010/main" val="229112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159771-9F25-4403-93DC-8857BA6EFBD2}"/>
              </a:ext>
            </a:extLst>
          </p:cNvPr>
          <p:cNvSpPr txBox="1"/>
          <p:nvPr/>
        </p:nvSpPr>
        <p:spPr>
          <a:xfrm>
            <a:off x="4275461" y="1101537"/>
            <a:ext cx="3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INTERACT XXXX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CC001C-0D7F-4D36-9932-38025CFB3E55}"/>
              </a:ext>
            </a:extLst>
          </p:cNvPr>
          <p:cNvSpPr txBox="1"/>
          <p:nvPr/>
        </p:nvSpPr>
        <p:spPr>
          <a:xfrm>
            <a:off x="2128363" y="2059042"/>
            <a:ext cx="7313314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accesos al sistema para uso en simultáneo </a:t>
            </a:r>
            <a:r>
              <a:rPr lang="es-A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(Omar, </a:t>
            </a:r>
            <a:r>
              <a:rPr lang="es-A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Victor</a:t>
            </a:r>
            <a:r>
              <a:rPr lang="es-A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Percy)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del sistema</a:t>
            </a:r>
            <a:r>
              <a:rPr lang="es-A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instalada en la Nube de Interact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de apoyo como </a:t>
            </a:r>
            <a:r>
              <a:rPr lang="es-A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 y Manuales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horas de capacitación en la BPMS® de Interact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Soporte local en Lima Perú con </a:t>
            </a: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SPT Servicios Profesionales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2244;p61">
            <a:extLst>
              <a:ext uri="{FF2B5EF4-FFF2-40B4-BE49-F238E27FC236}">
                <a16:creationId xmlns:a16="http://schemas.microsoft.com/office/drawing/2014/main" id="{774E9713-FA46-4F49-906B-9C4D2D998F56}"/>
              </a:ext>
            </a:extLst>
          </p:cNvPr>
          <p:cNvGrpSpPr/>
          <p:nvPr/>
        </p:nvGrpSpPr>
        <p:grpSpPr>
          <a:xfrm>
            <a:off x="4020099" y="1189970"/>
            <a:ext cx="387037" cy="435118"/>
            <a:chOff x="3567553" y="1499912"/>
            <a:chExt cx="320022" cy="359778"/>
          </a:xfrm>
          <a:solidFill>
            <a:srgbClr val="0A65DC"/>
          </a:solidFill>
        </p:grpSpPr>
        <p:sp>
          <p:nvSpPr>
            <p:cNvPr id="5" name="Google Shape;12245;p61">
              <a:extLst>
                <a:ext uri="{FF2B5EF4-FFF2-40B4-BE49-F238E27FC236}">
                  <a16:creationId xmlns:a16="http://schemas.microsoft.com/office/drawing/2014/main" id="{5C97B71F-5688-48AC-92C9-6DD685E5C154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6" name="Google Shape;12246;p61">
              <a:extLst>
                <a:ext uri="{FF2B5EF4-FFF2-40B4-BE49-F238E27FC236}">
                  <a16:creationId xmlns:a16="http://schemas.microsoft.com/office/drawing/2014/main" id="{75A0B5F3-B5F9-48EB-AB62-192FA1915A19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7" name="Google Shape;12247;p61">
              <a:extLst>
                <a:ext uri="{FF2B5EF4-FFF2-40B4-BE49-F238E27FC236}">
                  <a16:creationId xmlns:a16="http://schemas.microsoft.com/office/drawing/2014/main" id="{1D5BB874-1FCA-474D-921D-39C2DBA1DB46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8" name="Google Shape;12248;p61">
              <a:extLst>
                <a:ext uri="{FF2B5EF4-FFF2-40B4-BE49-F238E27FC236}">
                  <a16:creationId xmlns:a16="http://schemas.microsoft.com/office/drawing/2014/main" id="{9E336F45-4291-4BC7-9BDF-23F5EEE890B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9" name="Google Shape;12249;p61">
              <a:extLst>
                <a:ext uri="{FF2B5EF4-FFF2-40B4-BE49-F238E27FC236}">
                  <a16:creationId xmlns:a16="http://schemas.microsoft.com/office/drawing/2014/main" id="{11F3F84C-8DFF-4196-9964-87DB978D3436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  <p:sp>
          <p:nvSpPr>
            <p:cNvPr id="10" name="Google Shape;12250;p61">
              <a:extLst>
                <a:ext uri="{FF2B5EF4-FFF2-40B4-BE49-F238E27FC236}">
                  <a16:creationId xmlns:a16="http://schemas.microsoft.com/office/drawing/2014/main" id="{3AC06656-C726-4708-9DF1-B7B6DB34FA87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endParaRPr sz="2177"/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B75E1C-DEEB-46D2-B377-EAD31854B54D}"/>
              </a:ext>
            </a:extLst>
          </p:cNvPr>
          <p:cNvSpPr/>
          <p:nvPr/>
        </p:nvSpPr>
        <p:spPr>
          <a:xfrm>
            <a:off x="2128363" y="4463206"/>
            <a:ext cx="8350233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93" dirty="0">
                <a:solidFill>
                  <a:schemeClr val="accent1">
                    <a:lumMod val="75000"/>
                  </a:schemeClr>
                </a:solidFill>
              </a:rPr>
              <a:t>Acesso a </a:t>
            </a:r>
            <a:r>
              <a:rPr lang="pt-BR" sz="1693" dirty="0" err="1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pt-BR" sz="1693" dirty="0">
                <a:solidFill>
                  <a:schemeClr val="accent1">
                    <a:lumMod val="75000"/>
                  </a:schemeClr>
                </a:solidFill>
              </a:rPr>
              <a:t> Base de LATAM: </a:t>
            </a:r>
            <a:r>
              <a:rPr lang="pt-BR" sz="1693" dirty="0"/>
              <a:t>https://latam.interact.com.br/sa/apps/cmn/LauncherApplication.jsp</a:t>
            </a:r>
          </a:p>
        </p:txBody>
      </p:sp>
      <p:pic>
        <p:nvPicPr>
          <p:cNvPr id="15" name="Imagen 4">
            <a:extLst>
              <a:ext uri="{FF2B5EF4-FFF2-40B4-BE49-F238E27FC236}">
                <a16:creationId xmlns:a16="http://schemas.microsoft.com/office/drawing/2014/main" id="{D8DDC08E-7A5F-47E9-B02E-13E01E75DE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7" y="168331"/>
            <a:ext cx="1976755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D9BC8E3-8AAA-4CD9-AADD-6D0BA9C8D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2" y="6201582"/>
            <a:ext cx="1919769" cy="4598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128C2A7-ABD3-4C06-BB6C-8317D8D71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85" y="6191654"/>
            <a:ext cx="1160718" cy="469742"/>
          </a:xfrm>
          <a:prstGeom prst="rect">
            <a:avLst/>
          </a:prstGeom>
        </p:spPr>
      </p:pic>
      <p:sp>
        <p:nvSpPr>
          <p:cNvPr id="18" name="Espaço Reservado para Rodapé 2">
            <a:extLst>
              <a:ext uri="{FF2B5EF4-FFF2-40B4-BE49-F238E27FC236}">
                <a16:creationId xmlns:a16="http://schemas.microsoft.com/office/drawing/2014/main" id="{6DCABCA3-5B5A-42AE-967B-D608B5796EFF}"/>
              </a:ext>
            </a:extLst>
          </p:cNvPr>
          <p:cNvSpPr txBox="1">
            <a:spLocks/>
          </p:cNvSpPr>
          <p:nvPr/>
        </p:nvSpPr>
        <p:spPr>
          <a:xfrm>
            <a:off x="317390" y="6324544"/>
            <a:ext cx="3030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100" dirty="0"/>
              <a:t>Ministerio de Transportes y Comunicaciones                                Oficina de Modernización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30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99E476-17D0-451A-A0A3-6F8914948F7B}"/>
              </a:ext>
            </a:extLst>
          </p:cNvPr>
          <p:cNvSpPr txBox="1"/>
          <p:nvPr/>
        </p:nvSpPr>
        <p:spPr>
          <a:xfrm>
            <a:off x="4357820" y="1076328"/>
            <a:ext cx="293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CRONOGRAMA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3EEAC8-5664-49FD-8725-D56C97AAA1BF}"/>
              </a:ext>
            </a:extLst>
          </p:cNvPr>
          <p:cNvSpPr txBox="1"/>
          <p:nvPr/>
        </p:nvSpPr>
        <p:spPr>
          <a:xfrm>
            <a:off x="2054112" y="2003624"/>
            <a:ext cx="8004490" cy="346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Prueba de Concepto de 30 días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Realizados 4 encuentros </a:t>
            </a:r>
            <a:r>
              <a:rPr lang="es-A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(2x Semana)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Sesiones de 1,5h cada </a:t>
            </a:r>
            <a:r>
              <a:rPr lang="es-A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AR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los responsables del área</a:t>
            </a:r>
            <a:r>
              <a:rPr lang="es-A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horas de Prueba de Concepto al todo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primeras 2 sesiones fueron para capacitaciones iniciales en la BPMS®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Últimas 2 sesiones enfocaron hacia la automatización de un proceso junto a los consultores de Interact y responsables del MTC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22/02/2022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realizo una reunión para tratar aspectos técnicos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s-A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24/02/2022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realiza la presentación final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Google Shape;9910;p57">
            <a:extLst>
              <a:ext uri="{FF2B5EF4-FFF2-40B4-BE49-F238E27FC236}">
                <a16:creationId xmlns:a16="http://schemas.microsoft.com/office/drawing/2014/main" id="{A61E563B-EF79-4235-89AB-D82C84B7ABE7}"/>
              </a:ext>
            </a:extLst>
          </p:cNvPr>
          <p:cNvGrpSpPr/>
          <p:nvPr/>
        </p:nvGrpSpPr>
        <p:grpSpPr>
          <a:xfrm>
            <a:off x="3978050" y="1185813"/>
            <a:ext cx="451332" cy="365804"/>
            <a:chOff x="5220616" y="2791061"/>
            <a:chExt cx="373185" cy="302466"/>
          </a:xfrm>
          <a:solidFill>
            <a:srgbClr val="0A65DC"/>
          </a:solidFill>
        </p:grpSpPr>
        <p:sp>
          <p:nvSpPr>
            <p:cNvPr id="45" name="Google Shape;9911;p57">
              <a:extLst>
                <a:ext uri="{FF2B5EF4-FFF2-40B4-BE49-F238E27FC236}">
                  <a16:creationId xmlns:a16="http://schemas.microsoft.com/office/drawing/2014/main" id="{1A3F3271-153F-48FA-8725-C25B7BBEC18B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46" name="Google Shape;9912;p57">
              <a:extLst>
                <a:ext uri="{FF2B5EF4-FFF2-40B4-BE49-F238E27FC236}">
                  <a16:creationId xmlns:a16="http://schemas.microsoft.com/office/drawing/2014/main" id="{B0C0FD74-0B8B-4097-95B5-F3AE25F26A51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47" name="Google Shape;9913;p57">
              <a:extLst>
                <a:ext uri="{FF2B5EF4-FFF2-40B4-BE49-F238E27FC236}">
                  <a16:creationId xmlns:a16="http://schemas.microsoft.com/office/drawing/2014/main" id="{068E8E5F-2975-4CC1-9C1B-E622D75A7C25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48" name="Google Shape;9914;p57">
              <a:extLst>
                <a:ext uri="{FF2B5EF4-FFF2-40B4-BE49-F238E27FC236}">
                  <a16:creationId xmlns:a16="http://schemas.microsoft.com/office/drawing/2014/main" id="{CB818066-B19E-45F5-81B2-5783A6EE9943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49" name="Google Shape;9915;p57">
              <a:extLst>
                <a:ext uri="{FF2B5EF4-FFF2-40B4-BE49-F238E27FC236}">
                  <a16:creationId xmlns:a16="http://schemas.microsoft.com/office/drawing/2014/main" id="{140282F1-801E-439C-9FFC-13B4EF3993B5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0" name="Google Shape;9916;p57">
              <a:extLst>
                <a:ext uri="{FF2B5EF4-FFF2-40B4-BE49-F238E27FC236}">
                  <a16:creationId xmlns:a16="http://schemas.microsoft.com/office/drawing/2014/main" id="{865BF168-301C-48BE-98FD-8B49393845CA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1" name="Google Shape;9917;p57">
              <a:extLst>
                <a:ext uri="{FF2B5EF4-FFF2-40B4-BE49-F238E27FC236}">
                  <a16:creationId xmlns:a16="http://schemas.microsoft.com/office/drawing/2014/main" id="{4224180E-8EE7-4F12-A20C-C9C335AD553B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2" name="Google Shape;9918;p57">
              <a:extLst>
                <a:ext uri="{FF2B5EF4-FFF2-40B4-BE49-F238E27FC236}">
                  <a16:creationId xmlns:a16="http://schemas.microsoft.com/office/drawing/2014/main" id="{6D20BD2C-5E64-4595-80ED-BCF03F16648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3" name="Google Shape;9919;p57">
              <a:extLst>
                <a:ext uri="{FF2B5EF4-FFF2-40B4-BE49-F238E27FC236}">
                  <a16:creationId xmlns:a16="http://schemas.microsoft.com/office/drawing/2014/main" id="{773499DC-55DC-4900-89A7-20980502999D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4" name="Google Shape;9920;p57">
              <a:extLst>
                <a:ext uri="{FF2B5EF4-FFF2-40B4-BE49-F238E27FC236}">
                  <a16:creationId xmlns:a16="http://schemas.microsoft.com/office/drawing/2014/main" id="{4B055E3B-0578-425F-9FE8-DC7AAA95A332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5" name="Google Shape;9921;p57">
              <a:extLst>
                <a:ext uri="{FF2B5EF4-FFF2-40B4-BE49-F238E27FC236}">
                  <a16:creationId xmlns:a16="http://schemas.microsoft.com/office/drawing/2014/main" id="{098A1A13-136F-4905-ABA0-FA8274D20581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6" name="Google Shape;9922;p57">
              <a:extLst>
                <a:ext uri="{FF2B5EF4-FFF2-40B4-BE49-F238E27FC236}">
                  <a16:creationId xmlns:a16="http://schemas.microsoft.com/office/drawing/2014/main" id="{79D3FB0D-52EA-415F-9F31-F2287C802630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7" name="Google Shape;9923;p57">
              <a:extLst>
                <a:ext uri="{FF2B5EF4-FFF2-40B4-BE49-F238E27FC236}">
                  <a16:creationId xmlns:a16="http://schemas.microsoft.com/office/drawing/2014/main" id="{713A6508-EC58-4343-81CE-35570911908F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8" name="Google Shape;9924;p57">
              <a:extLst>
                <a:ext uri="{FF2B5EF4-FFF2-40B4-BE49-F238E27FC236}">
                  <a16:creationId xmlns:a16="http://schemas.microsoft.com/office/drawing/2014/main" id="{5E1D217E-7AF3-49B6-8481-A98C61F032F4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59" name="Google Shape;9925;p57">
              <a:extLst>
                <a:ext uri="{FF2B5EF4-FFF2-40B4-BE49-F238E27FC236}">
                  <a16:creationId xmlns:a16="http://schemas.microsoft.com/office/drawing/2014/main" id="{BE099EE8-2226-4419-9850-87681D95FEAA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60" name="Google Shape;9926;p57">
              <a:extLst>
                <a:ext uri="{FF2B5EF4-FFF2-40B4-BE49-F238E27FC236}">
                  <a16:creationId xmlns:a16="http://schemas.microsoft.com/office/drawing/2014/main" id="{019218A7-991F-48BD-9FA3-5BD1C7737631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61" name="Google Shape;9927;p57">
              <a:extLst>
                <a:ext uri="{FF2B5EF4-FFF2-40B4-BE49-F238E27FC236}">
                  <a16:creationId xmlns:a16="http://schemas.microsoft.com/office/drawing/2014/main" id="{86A227F8-36CA-4AD8-A84B-F6B9E2A85465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  <p:sp>
          <p:nvSpPr>
            <p:cNvPr id="62" name="Google Shape;9928;p57">
              <a:extLst>
                <a:ext uri="{FF2B5EF4-FFF2-40B4-BE49-F238E27FC236}">
                  <a16:creationId xmlns:a16="http://schemas.microsoft.com/office/drawing/2014/main" id="{B9ABDBAB-FD7A-4CE1-8FF6-644410801479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0570" tIns="110570" rIns="110570" bIns="110570" anchor="ctr" anchorCtr="0">
              <a:noAutofit/>
            </a:bodyPr>
            <a:lstStyle/>
            <a:p>
              <a:pPr algn="ctr"/>
              <a:endParaRPr sz="2177"/>
            </a:p>
          </p:txBody>
        </p:sp>
      </p:grpSp>
      <p:pic>
        <p:nvPicPr>
          <p:cNvPr id="25" name="Imagen 4">
            <a:extLst>
              <a:ext uri="{FF2B5EF4-FFF2-40B4-BE49-F238E27FC236}">
                <a16:creationId xmlns:a16="http://schemas.microsoft.com/office/drawing/2014/main" id="{82D21FA0-EEF8-4237-98FD-E815F1743B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7" y="168331"/>
            <a:ext cx="1976755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ACCD0AA-19C4-4BCB-B34D-062980EB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2" y="6201582"/>
            <a:ext cx="1919769" cy="45981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592124C-CF6B-459D-9CE1-E2E252408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85" y="6191654"/>
            <a:ext cx="1160718" cy="469742"/>
          </a:xfrm>
          <a:prstGeom prst="rect">
            <a:avLst/>
          </a:prstGeom>
        </p:spPr>
      </p:pic>
      <p:sp>
        <p:nvSpPr>
          <p:cNvPr id="28" name="Espaço Reservado para Rodapé 2">
            <a:extLst>
              <a:ext uri="{FF2B5EF4-FFF2-40B4-BE49-F238E27FC236}">
                <a16:creationId xmlns:a16="http://schemas.microsoft.com/office/drawing/2014/main" id="{1C39EFC5-2EC6-40AE-9C1F-3FA165AA67F2}"/>
              </a:ext>
            </a:extLst>
          </p:cNvPr>
          <p:cNvSpPr txBox="1">
            <a:spLocks/>
          </p:cNvSpPr>
          <p:nvPr/>
        </p:nvSpPr>
        <p:spPr>
          <a:xfrm>
            <a:off x="317390" y="6324544"/>
            <a:ext cx="3030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100" dirty="0"/>
              <a:t>Ministerio de Transportes y Comunicaciones                                Oficina de Modernización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1483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B2AEE23-4C53-4B01-8F17-AFB6B49E4E7B}"/>
              </a:ext>
            </a:extLst>
          </p:cNvPr>
          <p:cNvSpPr txBox="1"/>
          <p:nvPr/>
        </p:nvSpPr>
        <p:spPr>
          <a:xfrm>
            <a:off x="785790" y="2476314"/>
            <a:ext cx="92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Presentar 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83B062A-3A1F-430B-BA20-E85EDC291D47}"/>
              </a:ext>
            </a:extLst>
          </p:cNvPr>
          <p:cNvSpPr/>
          <p:nvPr/>
        </p:nvSpPr>
        <p:spPr>
          <a:xfrm>
            <a:off x="686289" y="3270429"/>
            <a:ext cx="1492408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cs typeface="Arial" panose="020B0604020202020204" pitchFamily="34" charset="0"/>
              </a:rPr>
              <a:t>El administrado presenta </a:t>
            </a:r>
            <a:r>
              <a:rPr lang="es-AR" sz="1200" dirty="0">
                <a:cs typeface="Arial" panose="020B0604020202020204" pitchFamily="34" charset="0"/>
              </a:rPr>
              <a:t>en</a:t>
            </a:r>
            <a:r>
              <a:rPr lang="pt-BR" sz="1200" dirty="0">
                <a:cs typeface="Arial" panose="020B0604020202020204" pitchFamily="34" charset="0"/>
              </a:rPr>
              <a:t> </a:t>
            </a:r>
            <a:r>
              <a:rPr lang="pt-BR" sz="1200" b="1" dirty="0">
                <a:cs typeface="Arial" panose="020B0604020202020204" pitchFamily="34" charset="0"/>
              </a:rPr>
              <a:t>Mesa de Partes</a:t>
            </a:r>
            <a:r>
              <a:rPr lang="pt-BR" sz="1200" dirty="0">
                <a:cs typeface="Arial" panose="020B0604020202020204" pitchFamily="34" charset="0"/>
              </a:rPr>
              <a:t> </a:t>
            </a:r>
            <a:r>
              <a:rPr lang="es-AR" sz="1200" dirty="0">
                <a:cs typeface="Arial" panose="020B0604020202020204" pitchFamily="34" charset="0"/>
              </a:rPr>
              <a:t>la</a:t>
            </a:r>
            <a:r>
              <a:rPr lang="pt-BR" sz="1200" dirty="0">
                <a:cs typeface="Arial" panose="020B0604020202020204" pitchFamily="34" charset="0"/>
              </a:rPr>
              <a:t> solicitud.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3EABF12-EE3C-4056-997F-2673F5357BFB}"/>
              </a:ext>
            </a:extLst>
          </p:cNvPr>
          <p:cNvSpPr/>
          <p:nvPr/>
        </p:nvSpPr>
        <p:spPr>
          <a:xfrm>
            <a:off x="2860618" y="2479993"/>
            <a:ext cx="1368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Verificación</a:t>
            </a:r>
            <a:endParaRPr lang="es-UY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8701690-37A5-4609-9271-0EB3428D0AF3}"/>
              </a:ext>
            </a:extLst>
          </p:cNvPr>
          <p:cNvSpPr/>
          <p:nvPr/>
        </p:nvSpPr>
        <p:spPr>
          <a:xfrm>
            <a:off x="2509436" y="3277268"/>
            <a:ext cx="192766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200" dirty="0">
                <a:cs typeface="Arial" panose="020B0604020202020204" pitchFamily="34" charset="0"/>
              </a:rPr>
              <a:t>Mesa de Partes verifica de forma general, la Secretaria de la DGPRC verifica la Hoja de Ruta y el Coordinador de Asuntos Ambientales al recibir la información la verifica y asigna la HR.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EBA7507-A2D2-4445-8CD3-C286E2C34D88}"/>
              </a:ext>
            </a:extLst>
          </p:cNvPr>
          <p:cNvSpPr/>
          <p:nvPr/>
        </p:nvSpPr>
        <p:spPr>
          <a:xfrm>
            <a:off x="7600903" y="2469140"/>
            <a:ext cx="1811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Aprobar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Informe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494983F-CD1F-43CC-8E71-FD8F1ACF78A4}"/>
              </a:ext>
            </a:extLst>
          </p:cNvPr>
          <p:cNvSpPr/>
          <p:nvPr/>
        </p:nvSpPr>
        <p:spPr>
          <a:xfrm>
            <a:off x="7463915" y="3234522"/>
            <a:ext cx="1927667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 firma </a:t>
            </a:r>
            <a:r>
              <a:rPr lang="pt-BR" sz="12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el</a:t>
            </a:r>
            <a:r>
              <a:rPr lang="pt-BR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Oficio e Informe de </a:t>
            </a:r>
            <a:r>
              <a:rPr lang="es-AR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observaciones</a:t>
            </a:r>
            <a:r>
              <a:rPr lang="pt-BR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DE90D0B-E44D-4A13-ACC8-8541657E18DA}"/>
              </a:ext>
            </a:extLst>
          </p:cNvPr>
          <p:cNvSpPr/>
          <p:nvPr/>
        </p:nvSpPr>
        <p:spPr>
          <a:xfrm>
            <a:off x="10128946" y="2469140"/>
            <a:ext cx="1012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Notificar </a:t>
            </a:r>
            <a:endParaRPr lang="pt-BR" sz="12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C40538F-2605-48CF-82D1-68853218B9BA}"/>
              </a:ext>
            </a:extLst>
          </p:cNvPr>
          <p:cNvSpPr/>
          <p:nvPr/>
        </p:nvSpPr>
        <p:spPr>
          <a:xfrm>
            <a:off x="9648323" y="3211544"/>
            <a:ext cx="2127833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 </a:t>
            </a:r>
            <a:r>
              <a:rPr lang="en-US" sz="12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notifica</a:t>
            </a:r>
            <a:r>
              <a:rPr lang="en-US" sz="12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 </a:t>
            </a:r>
            <a:r>
              <a:rPr lang="en-US" sz="12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administrado</a:t>
            </a:r>
            <a:r>
              <a:rPr lang="en-US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los </a:t>
            </a:r>
            <a:r>
              <a:rPr lang="en-US" sz="12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documentos</a:t>
            </a:r>
            <a:r>
              <a:rPr lang="en-US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aprobación</a:t>
            </a:r>
            <a:r>
              <a:rPr lang="en-US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 la </a:t>
            </a:r>
            <a:r>
              <a:rPr lang="en-US" sz="12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Certificación</a:t>
            </a:r>
            <a:r>
              <a:rPr lang="en-US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Ambiental.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DB10642-36D8-4D4D-A6B6-F666DB4CF988}"/>
              </a:ext>
            </a:extLst>
          </p:cNvPr>
          <p:cNvSpPr/>
          <p:nvPr/>
        </p:nvSpPr>
        <p:spPr>
          <a:xfrm>
            <a:off x="4781385" y="367881"/>
            <a:ext cx="2374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+mj-lt"/>
              </a:rPr>
              <a:t>Flujo</a:t>
            </a:r>
            <a:r>
              <a:rPr lang="pt-BR" sz="3200" b="1" dirty="0">
                <a:latin typeface="+mj-lt"/>
              </a:rPr>
              <a:t> Lúdico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5807DA0E-6D22-4578-8A2B-533C62F6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2" y="6201582"/>
            <a:ext cx="1919769" cy="459814"/>
          </a:xfrm>
          <a:prstGeom prst="rect">
            <a:avLst/>
          </a:prstGeom>
        </p:spPr>
      </p:pic>
      <p:grpSp>
        <p:nvGrpSpPr>
          <p:cNvPr id="75" name="Google Shape;10026;p57">
            <a:extLst>
              <a:ext uri="{FF2B5EF4-FFF2-40B4-BE49-F238E27FC236}">
                <a16:creationId xmlns:a16="http://schemas.microsoft.com/office/drawing/2014/main" id="{2AC7FDCD-A067-43F3-9140-E5DE72954A28}"/>
              </a:ext>
            </a:extLst>
          </p:cNvPr>
          <p:cNvGrpSpPr/>
          <p:nvPr/>
        </p:nvGrpSpPr>
        <p:grpSpPr>
          <a:xfrm>
            <a:off x="10250911" y="2054165"/>
            <a:ext cx="507392" cy="436217"/>
            <a:chOff x="6896644" y="3216007"/>
            <a:chExt cx="322917" cy="347876"/>
          </a:xfrm>
          <a:solidFill>
            <a:srgbClr val="0A65DC"/>
          </a:solidFill>
        </p:grpSpPr>
        <p:sp>
          <p:nvSpPr>
            <p:cNvPr id="76" name="Google Shape;10027;p57">
              <a:extLst>
                <a:ext uri="{FF2B5EF4-FFF2-40B4-BE49-F238E27FC236}">
                  <a16:creationId xmlns:a16="http://schemas.microsoft.com/office/drawing/2014/main" id="{CCC646E8-9208-4CD2-8B2B-647A9C8F9469}"/>
                </a:ext>
              </a:extLst>
            </p:cNvPr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028;p57">
              <a:extLst>
                <a:ext uri="{FF2B5EF4-FFF2-40B4-BE49-F238E27FC236}">
                  <a16:creationId xmlns:a16="http://schemas.microsoft.com/office/drawing/2014/main" id="{82E17830-AD12-40DF-8CA9-832471BF738D}"/>
                </a:ext>
              </a:extLst>
            </p:cNvPr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029;p57">
              <a:extLst>
                <a:ext uri="{FF2B5EF4-FFF2-40B4-BE49-F238E27FC236}">
                  <a16:creationId xmlns:a16="http://schemas.microsoft.com/office/drawing/2014/main" id="{98FE8D60-CC04-48F0-87EF-AF86AD8B8BDF}"/>
                </a:ext>
              </a:extLst>
            </p:cNvPr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030;p57">
              <a:extLst>
                <a:ext uri="{FF2B5EF4-FFF2-40B4-BE49-F238E27FC236}">
                  <a16:creationId xmlns:a16="http://schemas.microsoft.com/office/drawing/2014/main" id="{5F42D57B-A8A2-4F76-82CE-0FC61B711A0D}"/>
                </a:ext>
              </a:extLst>
            </p:cNvPr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31;p57">
              <a:extLst>
                <a:ext uri="{FF2B5EF4-FFF2-40B4-BE49-F238E27FC236}">
                  <a16:creationId xmlns:a16="http://schemas.microsoft.com/office/drawing/2014/main" id="{D26A76E3-C212-4521-9FB8-982DC0CFB583}"/>
                </a:ext>
              </a:extLst>
            </p:cNvPr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32;p57">
              <a:extLst>
                <a:ext uri="{FF2B5EF4-FFF2-40B4-BE49-F238E27FC236}">
                  <a16:creationId xmlns:a16="http://schemas.microsoft.com/office/drawing/2014/main" id="{157615BB-20FF-4B68-871D-9CF05742F09F}"/>
                </a:ext>
              </a:extLst>
            </p:cNvPr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033;p57">
              <a:extLst>
                <a:ext uri="{FF2B5EF4-FFF2-40B4-BE49-F238E27FC236}">
                  <a16:creationId xmlns:a16="http://schemas.microsoft.com/office/drawing/2014/main" id="{22932A04-038E-4D01-B24A-D56A0B56A4C2}"/>
                </a:ext>
              </a:extLst>
            </p:cNvPr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0634;p59">
            <a:extLst>
              <a:ext uri="{FF2B5EF4-FFF2-40B4-BE49-F238E27FC236}">
                <a16:creationId xmlns:a16="http://schemas.microsoft.com/office/drawing/2014/main" id="{4C67BF79-D4BA-487A-82EC-5C9B6AD175B7}"/>
              </a:ext>
            </a:extLst>
          </p:cNvPr>
          <p:cNvGrpSpPr/>
          <p:nvPr/>
        </p:nvGrpSpPr>
        <p:grpSpPr>
          <a:xfrm>
            <a:off x="1000258" y="2030664"/>
            <a:ext cx="473561" cy="461666"/>
            <a:chOff x="910723" y="1508212"/>
            <a:chExt cx="251660" cy="350166"/>
          </a:xfrm>
          <a:solidFill>
            <a:srgbClr val="0A65DC"/>
          </a:solidFill>
        </p:grpSpPr>
        <p:sp>
          <p:nvSpPr>
            <p:cNvPr id="84" name="Google Shape;10635;p59">
              <a:extLst>
                <a:ext uri="{FF2B5EF4-FFF2-40B4-BE49-F238E27FC236}">
                  <a16:creationId xmlns:a16="http://schemas.microsoft.com/office/drawing/2014/main" id="{9B11F96F-43FA-497E-B6B6-995859407390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5" name="Google Shape;10636;p59">
              <a:extLst>
                <a:ext uri="{FF2B5EF4-FFF2-40B4-BE49-F238E27FC236}">
                  <a16:creationId xmlns:a16="http://schemas.microsoft.com/office/drawing/2014/main" id="{5A83FDCB-70A5-4C18-927E-5781E298BFEF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6" name="Google Shape;10637;p59">
              <a:extLst>
                <a:ext uri="{FF2B5EF4-FFF2-40B4-BE49-F238E27FC236}">
                  <a16:creationId xmlns:a16="http://schemas.microsoft.com/office/drawing/2014/main" id="{CBB81FED-B6F3-4B37-A137-1318CD4EC808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7" name="Google Shape;10638;p59">
              <a:extLst>
                <a:ext uri="{FF2B5EF4-FFF2-40B4-BE49-F238E27FC236}">
                  <a16:creationId xmlns:a16="http://schemas.microsoft.com/office/drawing/2014/main" id="{00F2434A-045A-4A3A-806E-B084A6C22CCC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8" name="Google Shape;10639;p59">
              <a:extLst>
                <a:ext uri="{FF2B5EF4-FFF2-40B4-BE49-F238E27FC236}">
                  <a16:creationId xmlns:a16="http://schemas.microsoft.com/office/drawing/2014/main" id="{40619BB9-727C-442D-921D-F008F722D5CD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9" name="Google Shape;10640;p59">
              <a:extLst>
                <a:ext uri="{FF2B5EF4-FFF2-40B4-BE49-F238E27FC236}">
                  <a16:creationId xmlns:a16="http://schemas.microsoft.com/office/drawing/2014/main" id="{D5F2BEF0-8AC8-4322-9AAF-AFAAD260C022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0" name="Google Shape;10641;p59">
              <a:extLst>
                <a:ext uri="{FF2B5EF4-FFF2-40B4-BE49-F238E27FC236}">
                  <a16:creationId xmlns:a16="http://schemas.microsoft.com/office/drawing/2014/main" id="{5F18A640-4FD0-493F-BDBF-FA0AF9231982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1" name="Google Shape;10642;p59">
              <a:extLst>
                <a:ext uri="{FF2B5EF4-FFF2-40B4-BE49-F238E27FC236}">
                  <a16:creationId xmlns:a16="http://schemas.microsoft.com/office/drawing/2014/main" id="{26279BFB-FB99-467A-A96C-27E308352FBD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2" name="Google Shape;10643;p59">
              <a:extLst>
                <a:ext uri="{FF2B5EF4-FFF2-40B4-BE49-F238E27FC236}">
                  <a16:creationId xmlns:a16="http://schemas.microsoft.com/office/drawing/2014/main" id="{F9E15AD6-80A6-47E9-A7B6-5DAC6E8AE01D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3" name="Google Shape;10644;p59">
              <a:extLst>
                <a:ext uri="{FF2B5EF4-FFF2-40B4-BE49-F238E27FC236}">
                  <a16:creationId xmlns:a16="http://schemas.microsoft.com/office/drawing/2014/main" id="{AF1CC52E-A665-48D2-B44B-EDE0647A3CCB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4" name="Google Shape;10645;p59">
              <a:extLst>
                <a:ext uri="{FF2B5EF4-FFF2-40B4-BE49-F238E27FC236}">
                  <a16:creationId xmlns:a16="http://schemas.microsoft.com/office/drawing/2014/main" id="{66852461-748A-4E1E-9E2F-25B1CCA3E3A0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5" name="Google Shape;10646;p59">
              <a:extLst>
                <a:ext uri="{FF2B5EF4-FFF2-40B4-BE49-F238E27FC236}">
                  <a16:creationId xmlns:a16="http://schemas.microsoft.com/office/drawing/2014/main" id="{5795558F-B042-4EDF-8927-69ECC9722F98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6" name="Google Shape;10647;p59">
              <a:extLst>
                <a:ext uri="{FF2B5EF4-FFF2-40B4-BE49-F238E27FC236}">
                  <a16:creationId xmlns:a16="http://schemas.microsoft.com/office/drawing/2014/main" id="{51E326F4-E919-4D9C-8961-5BC95F4A1FD7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7" name="Google Shape;10648;p59">
              <a:extLst>
                <a:ext uri="{FF2B5EF4-FFF2-40B4-BE49-F238E27FC236}">
                  <a16:creationId xmlns:a16="http://schemas.microsoft.com/office/drawing/2014/main" id="{C526BD7B-F8CE-42E5-B240-50B7943EC831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8" name="Google Shape;10649;p59">
              <a:extLst>
                <a:ext uri="{FF2B5EF4-FFF2-40B4-BE49-F238E27FC236}">
                  <a16:creationId xmlns:a16="http://schemas.microsoft.com/office/drawing/2014/main" id="{2C98AF59-0108-4616-8A9D-F01EE5BD5450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9" name="Google Shape;10650;p59">
              <a:extLst>
                <a:ext uri="{FF2B5EF4-FFF2-40B4-BE49-F238E27FC236}">
                  <a16:creationId xmlns:a16="http://schemas.microsoft.com/office/drawing/2014/main" id="{158A2787-9CE7-44C7-80F6-918BA47AAAD2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" name="Google Shape;10651;p59">
              <a:extLst>
                <a:ext uri="{FF2B5EF4-FFF2-40B4-BE49-F238E27FC236}">
                  <a16:creationId xmlns:a16="http://schemas.microsoft.com/office/drawing/2014/main" id="{21A0D3BF-1A36-4C38-AEEF-C9BFFB64BDAF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7" name="Google Shape;10847;p59">
            <a:extLst>
              <a:ext uri="{FF2B5EF4-FFF2-40B4-BE49-F238E27FC236}">
                <a16:creationId xmlns:a16="http://schemas.microsoft.com/office/drawing/2014/main" id="{4BEA1FD7-A677-4799-BDDD-D48FBA323353}"/>
              </a:ext>
            </a:extLst>
          </p:cNvPr>
          <p:cNvGrpSpPr/>
          <p:nvPr/>
        </p:nvGrpSpPr>
        <p:grpSpPr>
          <a:xfrm>
            <a:off x="3287664" y="2062778"/>
            <a:ext cx="538310" cy="436217"/>
            <a:chOff x="854261" y="2908813"/>
            <a:chExt cx="377474" cy="335748"/>
          </a:xfrm>
          <a:solidFill>
            <a:srgbClr val="0A65DC"/>
          </a:solidFill>
        </p:grpSpPr>
        <p:sp>
          <p:nvSpPr>
            <p:cNvPr id="108" name="Google Shape;10848;p59">
              <a:extLst>
                <a:ext uri="{FF2B5EF4-FFF2-40B4-BE49-F238E27FC236}">
                  <a16:creationId xmlns:a16="http://schemas.microsoft.com/office/drawing/2014/main" id="{E86C0133-1F53-42AC-923E-F1A2055B7511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9" name="Google Shape;10849;p59">
              <a:extLst>
                <a:ext uri="{FF2B5EF4-FFF2-40B4-BE49-F238E27FC236}">
                  <a16:creationId xmlns:a16="http://schemas.microsoft.com/office/drawing/2014/main" id="{3A06BD45-821B-4838-8871-77A2F62819A3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0" name="Google Shape;10850;p59">
              <a:extLst>
                <a:ext uri="{FF2B5EF4-FFF2-40B4-BE49-F238E27FC236}">
                  <a16:creationId xmlns:a16="http://schemas.microsoft.com/office/drawing/2014/main" id="{5ABDF143-9554-423F-9750-5DB51C8A3DB6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1" name="Google Shape;10851;p59">
              <a:extLst>
                <a:ext uri="{FF2B5EF4-FFF2-40B4-BE49-F238E27FC236}">
                  <a16:creationId xmlns:a16="http://schemas.microsoft.com/office/drawing/2014/main" id="{F2C2CB2B-EC32-47A0-82E6-AE296B4AB6E9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2" name="Google Shape;10852;p59">
              <a:extLst>
                <a:ext uri="{FF2B5EF4-FFF2-40B4-BE49-F238E27FC236}">
                  <a16:creationId xmlns:a16="http://schemas.microsoft.com/office/drawing/2014/main" id="{4590AB0B-3288-4627-90E9-C24EA5691518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C8BE3B6E-3DB1-4275-82AA-58454D45EA57}"/>
              </a:ext>
            </a:extLst>
          </p:cNvPr>
          <p:cNvSpPr/>
          <p:nvPr/>
        </p:nvSpPr>
        <p:spPr>
          <a:xfrm>
            <a:off x="1972583" y="911680"/>
            <a:ext cx="849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M02.07</a:t>
            </a:r>
            <a:r>
              <a:rPr lang="pt-BR" dirty="0">
                <a:latin typeface="+mj-lt"/>
              </a:rPr>
              <a:t> - </a:t>
            </a:r>
            <a:r>
              <a:rPr lang="pt-BR" dirty="0" err="1">
                <a:latin typeface="+mj-lt"/>
              </a:rPr>
              <a:t>Gestión</a:t>
            </a:r>
            <a:r>
              <a:rPr lang="pt-BR" dirty="0">
                <a:latin typeface="+mj-lt"/>
              </a:rPr>
              <a:t> </a:t>
            </a:r>
            <a:r>
              <a:rPr lang="es-AR" dirty="0">
                <a:latin typeface="+mj-lt"/>
              </a:rPr>
              <a:t>del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Otorgamiento</a:t>
            </a:r>
            <a:r>
              <a:rPr lang="pt-BR" dirty="0">
                <a:latin typeface="+mj-lt"/>
              </a:rPr>
              <a:t> de </a:t>
            </a:r>
            <a:r>
              <a:rPr lang="es-AR" dirty="0">
                <a:latin typeface="+mj-lt"/>
              </a:rPr>
              <a:t>las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Certificaciones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Ambientales</a:t>
            </a:r>
            <a:r>
              <a:rPr lang="pt-BR" dirty="0">
                <a:latin typeface="+mj-lt"/>
              </a:rPr>
              <a:t> en </a:t>
            </a:r>
            <a:r>
              <a:rPr lang="pt-BR" dirty="0" err="1">
                <a:latin typeface="+mj-lt"/>
              </a:rPr>
              <a:t>Comunicaciones</a:t>
            </a:r>
            <a:endParaRPr lang="pt-BR" dirty="0">
              <a:latin typeface="+mj-lt"/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4234560-CE83-4DC3-B285-6811D8CFE854}"/>
              </a:ext>
            </a:extLst>
          </p:cNvPr>
          <p:cNvCxnSpPr>
            <a:cxnSpLocks/>
          </p:cNvCxnSpPr>
          <p:nvPr/>
        </p:nvCxnSpPr>
        <p:spPr>
          <a:xfrm>
            <a:off x="4054903" y="2607640"/>
            <a:ext cx="73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56CD74-B82E-4A63-A310-B1D6C4AD9CD7}"/>
              </a:ext>
            </a:extLst>
          </p:cNvPr>
          <p:cNvCxnSpPr>
            <a:cxnSpLocks/>
          </p:cNvCxnSpPr>
          <p:nvPr/>
        </p:nvCxnSpPr>
        <p:spPr>
          <a:xfrm>
            <a:off x="1804649" y="2630124"/>
            <a:ext cx="73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4E7557C9-1202-44C0-AC18-8504620CA1FF}"/>
              </a:ext>
            </a:extLst>
          </p:cNvPr>
          <p:cNvCxnSpPr>
            <a:cxnSpLocks/>
          </p:cNvCxnSpPr>
          <p:nvPr/>
        </p:nvCxnSpPr>
        <p:spPr>
          <a:xfrm>
            <a:off x="9245313" y="2636195"/>
            <a:ext cx="73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4">
            <a:extLst>
              <a:ext uri="{FF2B5EF4-FFF2-40B4-BE49-F238E27FC236}">
                <a16:creationId xmlns:a16="http://schemas.microsoft.com/office/drawing/2014/main" id="{73EDB583-F2A8-4D6E-B19E-54ABDD3223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7" y="168331"/>
            <a:ext cx="1976755" cy="4178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Espaço Reservado para Rodapé 2">
            <a:extLst>
              <a:ext uri="{FF2B5EF4-FFF2-40B4-BE49-F238E27FC236}">
                <a16:creationId xmlns:a16="http://schemas.microsoft.com/office/drawing/2014/main" id="{9CAC0082-71E1-4D7E-BC92-D230A6F7A526}"/>
              </a:ext>
            </a:extLst>
          </p:cNvPr>
          <p:cNvSpPr txBox="1">
            <a:spLocks/>
          </p:cNvSpPr>
          <p:nvPr/>
        </p:nvSpPr>
        <p:spPr>
          <a:xfrm>
            <a:off x="317390" y="6324544"/>
            <a:ext cx="3030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100" dirty="0"/>
              <a:t>Ministerio de Transportes y Comunicaciones                                Oficina de Modernización</a:t>
            </a:r>
            <a:endParaRPr lang="pt-BR" sz="1100" dirty="0"/>
          </a:p>
        </p:txBody>
      </p:sp>
      <p:grpSp>
        <p:nvGrpSpPr>
          <p:cNvPr id="69" name="Google Shape;9844;p57">
            <a:extLst>
              <a:ext uri="{FF2B5EF4-FFF2-40B4-BE49-F238E27FC236}">
                <a16:creationId xmlns:a16="http://schemas.microsoft.com/office/drawing/2014/main" id="{D3C992FD-A929-4D23-B2B3-BB652E4A6AF8}"/>
              </a:ext>
            </a:extLst>
          </p:cNvPr>
          <p:cNvGrpSpPr/>
          <p:nvPr/>
        </p:nvGrpSpPr>
        <p:grpSpPr>
          <a:xfrm>
            <a:off x="8047728" y="2062778"/>
            <a:ext cx="473561" cy="461666"/>
            <a:chOff x="6870193" y="2295620"/>
            <a:chExt cx="360356" cy="343462"/>
          </a:xfrm>
          <a:solidFill>
            <a:srgbClr val="0A65DC"/>
          </a:solidFill>
        </p:grpSpPr>
        <p:sp>
          <p:nvSpPr>
            <p:cNvPr id="70" name="Google Shape;9845;p57">
              <a:extLst>
                <a:ext uri="{FF2B5EF4-FFF2-40B4-BE49-F238E27FC236}">
                  <a16:creationId xmlns:a16="http://schemas.microsoft.com/office/drawing/2014/main" id="{446639C9-A99D-4F1F-A2CE-8CAE52830412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846;p57">
              <a:extLst>
                <a:ext uri="{FF2B5EF4-FFF2-40B4-BE49-F238E27FC236}">
                  <a16:creationId xmlns:a16="http://schemas.microsoft.com/office/drawing/2014/main" id="{DD8E657B-8B7D-4C79-8191-00A83CD8B18A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D53F35A-F84D-48D8-8B21-3B1C2DD29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85" y="6191654"/>
            <a:ext cx="1160718" cy="469742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73BC1B14-77C0-493C-BCBF-E18711D2024F}"/>
              </a:ext>
            </a:extLst>
          </p:cNvPr>
          <p:cNvSpPr/>
          <p:nvPr/>
        </p:nvSpPr>
        <p:spPr>
          <a:xfrm>
            <a:off x="5249336" y="2453077"/>
            <a:ext cx="1025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UY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 Solicitud</a:t>
            </a:r>
            <a:endParaRPr lang="es-UY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1DB1E8D-02CA-4050-907D-BF89CE96A962}"/>
              </a:ext>
            </a:extLst>
          </p:cNvPr>
          <p:cNvSpPr/>
          <p:nvPr/>
        </p:nvSpPr>
        <p:spPr>
          <a:xfrm>
            <a:off x="4956140" y="3269435"/>
            <a:ext cx="1927667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cs typeface="Arial" panose="020B0604020202020204" pitchFamily="34" charset="0"/>
              </a:rPr>
              <a:t>Se evalúa el expediente y sus anexos. Se podrán presentar observaciones o estar correctamente, y así lo aprueba la DGPRC. </a:t>
            </a:r>
            <a:endParaRPr lang="es-AR" sz="1200" dirty="0">
              <a:cs typeface="Arial" panose="020B0604020202020204" pitchFamily="34" charset="0"/>
            </a:endParaRPr>
          </a:p>
        </p:txBody>
      </p:sp>
      <p:grpSp>
        <p:nvGrpSpPr>
          <p:cNvPr id="56" name="Google Shape;10847;p59">
            <a:extLst>
              <a:ext uri="{FF2B5EF4-FFF2-40B4-BE49-F238E27FC236}">
                <a16:creationId xmlns:a16="http://schemas.microsoft.com/office/drawing/2014/main" id="{2097A7D6-2C40-407C-ACF5-3D78E23035AF}"/>
              </a:ext>
            </a:extLst>
          </p:cNvPr>
          <p:cNvGrpSpPr/>
          <p:nvPr/>
        </p:nvGrpSpPr>
        <p:grpSpPr>
          <a:xfrm>
            <a:off x="5676382" y="2035862"/>
            <a:ext cx="538310" cy="436217"/>
            <a:chOff x="854261" y="2908813"/>
            <a:chExt cx="377474" cy="335748"/>
          </a:xfrm>
          <a:solidFill>
            <a:srgbClr val="0A65DC"/>
          </a:solidFill>
        </p:grpSpPr>
        <p:sp>
          <p:nvSpPr>
            <p:cNvPr id="58" name="Google Shape;10848;p59">
              <a:extLst>
                <a:ext uri="{FF2B5EF4-FFF2-40B4-BE49-F238E27FC236}">
                  <a16:creationId xmlns:a16="http://schemas.microsoft.com/office/drawing/2014/main" id="{96F1D7E4-4989-4DE9-A6C7-C24C9A72F987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10849;p59">
              <a:extLst>
                <a:ext uri="{FF2B5EF4-FFF2-40B4-BE49-F238E27FC236}">
                  <a16:creationId xmlns:a16="http://schemas.microsoft.com/office/drawing/2014/main" id="{89AEB3E0-C10B-4545-9CF9-8CBFD3A403A1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1" name="Google Shape;10850;p59">
              <a:extLst>
                <a:ext uri="{FF2B5EF4-FFF2-40B4-BE49-F238E27FC236}">
                  <a16:creationId xmlns:a16="http://schemas.microsoft.com/office/drawing/2014/main" id="{B197BD6A-A4AA-48F9-A1DA-3E2F974E9615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2" name="Google Shape;10851;p59">
              <a:extLst>
                <a:ext uri="{FF2B5EF4-FFF2-40B4-BE49-F238E27FC236}">
                  <a16:creationId xmlns:a16="http://schemas.microsoft.com/office/drawing/2014/main" id="{81A7B7C7-1D90-4B22-B3C5-4F9C8900ADEE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5" name="Google Shape;10852;p59">
              <a:extLst>
                <a:ext uri="{FF2B5EF4-FFF2-40B4-BE49-F238E27FC236}">
                  <a16:creationId xmlns:a16="http://schemas.microsoft.com/office/drawing/2014/main" id="{A2D4B2D8-3F76-4409-BB5C-09CC096BE18A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653EF58-0393-47FE-BAB7-50D70C3D0C7C}"/>
              </a:ext>
            </a:extLst>
          </p:cNvPr>
          <p:cNvCxnSpPr>
            <a:cxnSpLocks/>
          </p:cNvCxnSpPr>
          <p:nvPr/>
        </p:nvCxnSpPr>
        <p:spPr>
          <a:xfrm>
            <a:off x="6563158" y="2607640"/>
            <a:ext cx="73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C01AA0-CADA-4E16-B86E-143F5E92F445}"/>
              </a:ext>
            </a:extLst>
          </p:cNvPr>
          <p:cNvSpPr txBox="1"/>
          <p:nvPr/>
        </p:nvSpPr>
        <p:spPr>
          <a:xfrm>
            <a:off x="841407" y="2945354"/>
            <a:ext cx="9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Solicitante</a:t>
            </a:r>
            <a:endParaRPr lang="es-AR" sz="11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176222D-95E4-46B2-94EF-B8FD62880FDC}"/>
              </a:ext>
            </a:extLst>
          </p:cNvPr>
          <p:cNvSpPr txBox="1"/>
          <p:nvPr/>
        </p:nvSpPr>
        <p:spPr>
          <a:xfrm>
            <a:off x="2972537" y="2945354"/>
            <a:ext cx="85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Verificador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84B59B7-8ECD-49B8-B20D-2B3D8D61D824}"/>
              </a:ext>
            </a:extLst>
          </p:cNvPr>
          <p:cNvSpPr txBox="1"/>
          <p:nvPr/>
        </p:nvSpPr>
        <p:spPr>
          <a:xfrm>
            <a:off x="5311040" y="2914742"/>
            <a:ext cx="102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Especialistas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F2A116B-4B4D-4D2E-8912-AC20B9E55BA1}"/>
              </a:ext>
            </a:extLst>
          </p:cNvPr>
          <p:cNvSpPr txBox="1"/>
          <p:nvPr/>
        </p:nvSpPr>
        <p:spPr>
          <a:xfrm>
            <a:off x="7697569" y="2937660"/>
            <a:ext cx="130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Director General 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E35CAF3D-9DFB-436F-872A-A46FEE1B9C6A}"/>
              </a:ext>
            </a:extLst>
          </p:cNvPr>
          <p:cNvSpPr txBox="1"/>
          <p:nvPr/>
        </p:nvSpPr>
        <p:spPr>
          <a:xfrm>
            <a:off x="10027348" y="2904738"/>
            <a:ext cx="114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Mesa de Partes</a:t>
            </a:r>
          </a:p>
        </p:txBody>
      </p:sp>
    </p:spTree>
    <p:extLst>
      <p:ext uri="{BB962C8B-B14F-4D97-AF65-F5344CB8AC3E}">
        <p14:creationId xmlns:p14="http://schemas.microsoft.com/office/powerpoint/2010/main" val="1932054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537</Words>
  <Application>Microsoft Office PowerPoint</Application>
  <PresentationFormat>Widescreen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Montserrat Black</vt:lpstr>
      <vt:lpstr>Montserrat Bold</vt:lpstr>
      <vt:lpstr>Montserrat ExtraBold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Gonçalves D'Andrea</dc:creator>
  <cp:lastModifiedBy>Felipe Gonçalves D'Andrea</cp:lastModifiedBy>
  <cp:revision>38</cp:revision>
  <cp:lastPrinted>2022-02-08T18:43:02Z</cp:lastPrinted>
  <dcterms:created xsi:type="dcterms:W3CDTF">2022-01-08T14:14:57Z</dcterms:created>
  <dcterms:modified xsi:type="dcterms:W3CDTF">2022-02-24T16:53:50Z</dcterms:modified>
</cp:coreProperties>
</file>