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D2377-041D-4E31-B80C-145A7CEE2FE5}" v="89" dt="2022-01-10T23:25:09.903"/>
    <p1510:client id="{B6D094D7-963F-45F0-A09B-33C5C03602C2}" v="12" dt="2022-01-10T20:57:15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7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greda" userId="cfc74bb699e9f6c9" providerId="Windows Live" clId="Web-{B6D094D7-963F-45F0-A09B-33C5C03602C2}"/>
    <pc:docChg chg="modSld">
      <pc:chgData name="David Agreda" userId="cfc74bb699e9f6c9" providerId="Windows Live" clId="Web-{B6D094D7-963F-45F0-A09B-33C5C03602C2}" dt="2022-01-10T20:57:15.118" v="74"/>
      <pc:docMkLst>
        <pc:docMk/>
      </pc:docMkLst>
      <pc:sldChg chg="modSp">
        <pc:chgData name="David Agreda" userId="cfc74bb699e9f6c9" providerId="Windows Live" clId="Web-{B6D094D7-963F-45F0-A09B-33C5C03602C2}" dt="2022-01-10T20:57:15.118" v="74"/>
        <pc:sldMkLst>
          <pc:docMk/>
          <pc:sldMk cId="2289456742" sldId="257"/>
        </pc:sldMkLst>
        <pc:graphicFrameChg chg="mod modGraphic">
          <ac:chgData name="David Agreda" userId="cfc74bb699e9f6c9" providerId="Windows Live" clId="Web-{B6D094D7-963F-45F0-A09B-33C5C03602C2}" dt="2022-01-10T20:57:15.118" v="74"/>
          <ac:graphicFrameMkLst>
            <pc:docMk/>
            <pc:sldMk cId="2289456742" sldId="257"/>
            <ac:graphicFrameMk id="4" creationId="{A9F63F4D-BFF1-4431-B107-C827E8EB25B0}"/>
          </ac:graphicFrameMkLst>
        </pc:graphicFrameChg>
      </pc:sldChg>
    </pc:docChg>
  </pc:docChgLst>
  <pc:docChgLst>
    <pc:chgData name="David Agreda" userId="cfc74bb699e9f6c9" providerId="LiveId" clId="{4ECD2377-041D-4E31-B80C-145A7CEE2FE5}"/>
    <pc:docChg chg="undo custSel addSld modSld">
      <pc:chgData name="David Agreda" userId="cfc74bb699e9f6c9" providerId="LiveId" clId="{4ECD2377-041D-4E31-B80C-145A7CEE2FE5}" dt="2022-01-10T23:40:43.052" v="193" actId="255"/>
      <pc:docMkLst>
        <pc:docMk/>
      </pc:docMkLst>
      <pc:sldChg chg="addSp modSp mod">
        <pc:chgData name="David Agreda" userId="cfc74bb699e9f6c9" providerId="LiveId" clId="{4ECD2377-041D-4E31-B80C-145A7CEE2FE5}" dt="2022-01-10T23:18:05.787" v="53"/>
        <pc:sldMkLst>
          <pc:docMk/>
          <pc:sldMk cId="2289456742" sldId="257"/>
        </pc:sldMkLst>
        <pc:spChg chg="add mod">
          <ac:chgData name="David Agreda" userId="cfc74bb699e9f6c9" providerId="LiveId" clId="{4ECD2377-041D-4E31-B80C-145A7CEE2FE5}" dt="2022-01-10T23:18:05.787" v="53"/>
          <ac:spMkLst>
            <pc:docMk/>
            <pc:sldMk cId="2289456742" sldId="257"/>
            <ac:spMk id="5" creationId="{A883C3DE-04FB-46A6-B52D-283537DF771A}"/>
          </ac:spMkLst>
        </pc:spChg>
        <pc:graphicFrameChg chg="mod">
          <ac:chgData name="David Agreda" userId="cfc74bb699e9f6c9" providerId="LiveId" clId="{4ECD2377-041D-4E31-B80C-145A7CEE2FE5}" dt="2022-01-10T23:18:02.386" v="51" actId="20577"/>
          <ac:graphicFrameMkLst>
            <pc:docMk/>
            <pc:sldMk cId="2289456742" sldId="257"/>
            <ac:graphicFrameMk id="4" creationId="{A9F63F4D-BFF1-4431-B107-C827E8EB25B0}"/>
          </ac:graphicFrameMkLst>
        </pc:graphicFrameChg>
      </pc:sldChg>
      <pc:sldChg chg="addSp delSp modSp add mod">
        <pc:chgData name="David Agreda" userId="cfc74bb699e9f6c9" providerId="LiveId" clId="{4ECD2377-041D-4E31-B80C-145A7CEE2FE5}" dt="2022-01-10T23:40:43.052" v="193" actId="255"/>
        <pc:sldMkLst>
          <pc:docMk/>
          <pc:sldMk cId="2387790024" sldId="258"/>
        </pc:sldMkLst>
        <pc:spChg chg="add mod">
          <ac:chgData name="David Agreda" userId="cfc74bb699e9f6c9" providerId="LiveId" clId="{4ECD2377-041D-4E31-B80C-145A7CEE2FE5}" dt="2022-01-10T23:18:32.911" v="67" actId="478"/>
          <ac:spMkLst>
            <pc:docMk/>
            <pc:sldMk cId="2387790024" sldId="258"/>
            <ac:spMk id="3" creationId="{E8C79556-539D-4D0F-BAE3-0F94F5626006}"/>
          </ac:spMkLst>
        </pc:spChg>
        <pc:spChg chg="del mod">
          <ac:chgData name="David Agreda" userId="cfc74bb699e9f6c9" providerId="LiveId" clId="{4ECD2377-041D-4E31-B80C-145A7CEE2FE5}" dt="2022-01-10T23:18:30.678" v="66" actId="478"/>
          <ac:spMkLst>
            <pc:docMk/>
            <pc:sldMk cId="2387790024" sldId="258"/>
            <ac:spMk id="5" creationId="{A883C3DE-04FB-46A6-B52D-283537DF771A}"/>
          </ac:spMkLst>
        </pc:spChg>
        <pc:spChg chg="add mod">
          <ac:chgData name="David Agreda" userId="cfc74bb699e9f6c9" providerId="LiveId" clId="{4ECD2377-041D-4E31-B80C-145A7CEE2FE5}" dt="2022-01-10T23:19:07.203" v="72" actId="14100"/>
          <ac:spMkLst>
            <pc:docMk/>
            <pc:sldMk cId="2387790024" sldId="258"/>
            <ac:spMk id="6" creationId="{CB2AADD2-D972-425D-8AED-BD82F9ED5676}"/>
          </ac:spMkLst>
        </pc:spChg>
        <pc:spChg chg="add mod">
          <ac:chgData name="David Agreda" userId="cfc74bb699e9f6c9" providerId="LiveId" clId="{4ECD2377-041D-4E31-B80C-145A7CEE2FE5}" dt="2022-01-10T23:22:03.972" v="129" actId="1076"/>
          <ac:spMkLst>
            <pc:docMk/>
            <pc:sldMk cId="2387790024" sldId="258"/>
            <ac:spMk id="7" creationId="{2E9E10C5-7BDD-45A4-982A-0671B6428F7C}"/>
          </ac:spMkLst>
        </pc:spChg>
        <pc:spChg chg="add mod">
          <ac:chgData name="David Agreda" userId="cfc74bb699e9f6c9" providerId="LiveId" clId="{4ECD2377-041D-4E31-B80C-145A7CEE2FE5}" dt="2022-01-10T23:40:43.052" v="193" actId="255"/>
          <ac:spMkLst>
            <pc:docMk/>
            <pc:sldMk cId="2387790024" sldId="258"/>
            <ac:spMk id="8" creationId="{98F4072E-384F-40E7-8F3E-4D69ACD0F33B}"/>
          </ac:spMkLst>
        </pc:spChg>
        <pc:spChg chg="add del mod">
          <ac:chgData name="David Agreda" userId="cfc74bb699e9f6c9" providerId="LiveId" clId="{4ECD2377-041D-4E31-B80C-145A7CEE2FE5}" dt="2022-01-10T23:40:43.052" v="193" actId="255"/>
          <ac:spMkLst>
            <pc:docMk/>
            <pc:sldMk cId="2387790024" sldId="258"/>
            <ac:spMk id="9" creationId="{2B12E77C-5447-43C2-881A-639DDF083684}"/>
          </ac:spMkLst>
        </pc:spChg>
        <pc:spChg chg="add del mod">
          <ac:chgData name="David Agreda" userId="cfc74bb699e9f6c9" providerId="LiveId" clId="{4ECD2377-041D-4E31-B80C-145A7CEE2FE5}" dt="2022-01-10T23:21:28.818" v="108"/>
          <ac:spMkLst>
            <pc:docMk/>
            <pc:sldMk cId="2387790024" sldId="258"/>
            <ac:spMk id="10" creationId="{8151BFAD-0BAB-4BAA-A6C5-7B61CE77A093}"/>
          </ac:spMkLst>
        </pc:spChg>
        <pc:spChg chg="add mod">
          <ac:chgData name="David Agreda" userId="cfc74bb699e9f6c9" providerId="LiveId" clId="{4ECD2377-041D-4E31-B80C-145A7CEE2FE5}" dt="2022-01-10T23:40:43.052" v="193" actId="255"/>
          <ac:spMkLst>
            <pc:docMk/>
            <pc:sldMk cId="2387790024" sldId="258"/>
            <ac:spMk id="11" creationId="{AC6762FF-CDDF-4AE6-BAF2-A402ED77EE46}"/>
          </ac:spMkLst>
        </pc:spChg>
        <pc:spChg chg="add mod">
          <ac:chgData name="David Agreda" userId="cfc74bb699e9f6c9" providerId="LiveId" clId="{4ECD2377-041D-4E31-B80C-145A7CEE2FE5}" dt="2022-01-10T23:40:43.052" v="193" actId="255"/>
          <ac:spMkLst>
            <pc:docMk/>
            <pc:sldMk cId="2387790024" sldId="258"/>
            <ac:spMk id="12" creationId="{9EB7B243-4643-4649-BCFE-AEEB2CFE14C3}"/>
          </ac:spMkLst>
        </pc:spChg>
        <pc:spChg chg="add del mod">
          <ac:chgData name="David Agreda" userId="cfc74bb699e9f6c9" providerId="LiveId" clId="{4ECD2377-041D-4E31-B80C-145A7CEE2FE5}" dt="2022-01-10T23:22:01.244" v="127"/>
          <ac:spMkLst>
            <pc:docMk/>
            <pc:sldMk cId="2387790024" sldId="258"/>
            <ac:spMk id="13" creationId="{136F21BE-0495-40FD-9996-5E3CF545D5E5}"/>
          </ac:spMkLst>
        </pc:spChg>
        <pc:spChg chg="add del mod">
          <ac:chgData name="David Agreda" userId="cfc74bb699e9f6c9" providerId="LiveId" clId="{4ECD2377-041D-4E31-B80C-145A7CEE2FE5}" dt="2022-01-10T23:22:01.244" v="127"/>
          <ac:spMkLst>
            <pc:docMk/>
            <pc:sldMk cId="2387790024" sldId="258"/>
            <ac:spMk id="14" creationId="{22249AFF-CF70-4D2B-BEA0-6ECAE87D71EB}"/>
          </ac:spMkLst>
        </pc:spChg>
        <pc:spChg chg="add mod">
          <ac:chgData name="David Agreda" userId="cfc74bb699e9f6c9" providerId="LiveId" clId="{4ECD2377-041D-4E31-B80C-145A7CEE2FE5}" dt="2022-01-10T23:40:43.052" v="193" actId="255"/>
          <ac:spMkLst>
            <pc:docMk/>
            <pc:sldMk cId="2387790024" sldId="258"/>
            <ac:spMk id="15" creationId="{43E4905C-47A4-43EB-97AB-0060E1222F8E}"/>
          </ac:spMkLst>
        </pc:spChg>
        <pc:spChg chg="add mod">
          <ac:chgData name="David Agreda" userId="cfc74bb699e9f6c9" providerId="LiveId" clId="{4ECD2377-041D-4E31-B80C-145A7CEE2FE5}" dt="2022-01-10T23:40:43.052" v="193" actId="255"/>
          <ac:spMkLst>
            <pc:docMk/>
            <pc:sldMk cId="2387790024" sldId="258"/>
            <ac:spMk id="16" creationId="{04EA4636-124B-4AE8-B4A7-936DCB58B035}"/>
          </ac:spMkLst>
        </pc:spChg>
        <pc:spChg chg="add del">
          <ac:chgData name="David Agreda" userId="cfc74bb699e9f6c9" providerId="LiveId" clId="{4ECD2377-041D-4E31-B80C-145A7CEE2FE5}" dt="2022-01-10T23:23:43.352" v="173"/>
          <ac:spMkLst>
            <pc:docMk/>
            <pc:sldMk cId="2387790024" sldId="258"/>
            <ac:spMk id="17" creationId="{69906B57-6A0B-4B07-830C-1EDBEC638D7D}"/>
          </ac:spMkLst>
        </pc:spChg>
        <pc:graphicFrameChg chg="del mod">
          <ac:chgData name="David Agreda" userId="cfc74bb699e9f6c9" providerId="LiveId" clId="{4ECD2377-041D-4E31-B80C-145A7CEE2FE5}" dt="2022-01-10T23:18:32.911" v="67" actId="478"/>
          <ac:graphicFrameMkLst>
            <pc:docMk/>
            <pc:sldMk cId="2387790024" sldId="258"/>
            <ac:graphicFrameMk id="4" creationId="{A9F63F4D-BFF1-4431-B107-C827E8EB25B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FDD22-EA81-4449-9BDC-707B5ADB42FD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3D5FAEA-6339-4684-B5A1-42D2F4F3D739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" dirty="0">
              <a:latin typeface="Consolas"/>
              <a:cs typeface="Calibri Light"/>
            </a:rPr>
            <a:t>Central Management</a:t>
          </a:r>
        </a:p>
      </dgm:t>
    </dgm:pt>
    <dgm:pt modelId="{CCD9B03D-BBC7-4D91-96F5-3A00B883039B}" type="parTrans" cxnId="{661B1CB2-42BC-4F92-9AB9-3AF62D897CC2}">
      <dgm:prSet/>
      <dgm:spPr/>
      <dgm:t>
        <a:bodyPr/>
        <a:lstStyle/>
        <a:p>
          <a:endParaRPr lang="es-PE"/>
        </a:p>
      </dgm:t>
    </dgm:pt>
    <dgm:pt modelId="{9D625DDD-AEA8-465F-8F4A-CDB4A7C3A329}" type="sibTrans" cxnId="{661B1CB2-42BC-4F92-9AB9-3AF62D897CC2}">
      <dgm:prSet/>
      <dgm:spPr/>
      <dgm:t>
        <a:bodyPr/>
        <a:lstStyle/>
        <a:p>
          <a:endParaRPr lang="es-PE"/>
        </a:p>
      </dgm:t>
    </dgm:pt>
    <dgm:pt modelId="{91306419-757A-4FFF-83B4-1DFE37821524}">
      <dgm:prSet phldrT="[Texto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s-PE" sz="4000" dirty="0">
              <a:solidFill>
                <a:schemeClr val="bg1"/>
              </a:solidFill>
            </a:rPr>
            <a:t>PMO</a:t>
          </a:r>
        </a:p>
      </dgm:t>
    </dgm:pt>
    <dgm:pt modelId="{CB0922E8-E186-4131-9B62-DA37EBACF715}" type="parTrans" cxnId="{419B7203-6C63-4975-8556-DF1B8C0A00A3}">
      <dgm:prSet/>
      <dgm:spPr/>
      <dgm:t>
        <a:bodyPr/>
        <a:lstStyle/>
        <a:p>
          <a:endParaRPr lang="es-PE"/>
        </a:p>
      </dgm:t>
    </dgm:pt>
    <dgm:pt modelId="{F983F749-9FE2-4348-AB28-8BED93BE555E}" type="sibTrans" cxnId="{419B7203-6C63-4975-8556-DF1B8C0A00A3}">
      <dgm:prSet/>
      <dgm:spPr/>
      <dgm:t>
        <a:bodyPr/>
        <a:lstStyle/>
        <a:p>
          <a:endParaRPr lang="es-PE"/>
        </a:p>
      </dgm:t>
    </dgm:pt>
    <dgm:pt modelId="{A4E0009C-41F1-4056-BD38-14442E3D120C}">
      <dgm:prSet phldrT="[Texto]" custT="1"/>
      <dgm:spPr>
        <a:solidFill>
          <a:srgbClr val="002060">
            <a:alpha val="90000"/>
          </a:srgbClr>
        </a:solidFill>
      </dgm:spPr>
      <dgm:t>
        <a:bodyPr/>
        <a:lstStyle/>
        <a:p>
          <a:pPr rtl="0"/>
          <a:r>
            <a:rPr lang="es-PE" sz="4000" dirty="0">
              <a:solidFill>
                <a:schemeClr val="bg1"/>
              </a:solidFill>
            </a:rPr>
            <a:t>BPM</a:t>
          </a:r>
          <a:endParaRPr lang="es-PE" sz="4000" dirty="0"/>
        </a:p>
      </dgm:t>
    </dgm:pt>
    <dgm:pt modelId="{954BAE9F-4885-439E-AF6D-32B34BEB735E}" type="parTrans" cxnId="{194DB1CA-F262-4B94-9EAC-EF725FAE806C}">
      <dgm:prSet/>
      <dgm:spPr/>
      <dgm:t>
        <a:bodyPr/>
        <a:lstStyle/>
        <a:p>
          <a:endParaRPr lang="es-PE"/>
        </a:p>
      </dgm:t>
    </dgm:pt>
    <dgm:pt modelId="{2606A074-7090-4D67-91A0-28DDA87882F9}" type="sibTrans" cxnId="{194DB1CA-F262-4B94-9EAC-EF725FAE806C}">
      <dgm:prSet/>
      <dgm:spPr/>
      <dgm:t>
        <a:bodyPr/>
        <a:lstStyle/>
        <a:p>
          <a:endParaRPr lang="es-PE"/>
        </a:p>
      </dgm:t>
    </dgm:pt>
    <dgm:pt modelId="{ADE98171-E8B2-4E2C-BDFD-FDA9CB43215C}">
      <dgm:prSet phldrT="[Texto]"/>
      <dgm:spPr>
        <a:solidFill>
          <a:srgbClr val="002060">
            <a:alpha val="90000"/>
          </a:srgbClr>
        </a:solidFill>
      </dgm:spPr>
      <dgm:t>
        <a:bodyPr/>
        <a:lstStyle/>
        <a:p>
          <a:pPr rtl="0"/>
          <a:r>
            <a:rPr lang="es-PE" dirty="0">
              <a:latin typeface="Calibri Light" panose="020F0302020204030204"/>
            </a:rPr>
            <a:t>Rent</a:t>
          </a:r>
          <a:r>
            <a:rPr lang="es-PE" dirty="0"/>
            <a:t> equipment</a:t>
          </a:r>
        </a:p>
      </dgm:t>
    </dgm:pt>
    <dgm:pt modelId="{92007B8B-AA7A-4D3D-AAA8-8A615BFCF8D6}" type="parTrans" cxnId="{401A6EA7-A9EB-477A-AF5F-70FEBF612374}">
      <dgm:prSet/>
      <dgm:spPr/>
      <dgm:t>
        <a:bodyPr/>
        <a:lstStyle/>
        <a:p>
          <a:endParaRPr lang="es-PE"/>
        </a:p>
      </dgm:t>
    </dgm:pt>
    <dgm:pt modelId="{7EA9B5BC-8702-40C2-AD0A-58ADF61C91D8}" type="sibTrans" cxnId="{401A6EA7-A9EB-477A-AF5F-70FEBF612374}">
      <dgm:prSet/>
      <dgm:spPr/>
      <dgm:t>
        <a:bodyPr/>
        <a:lstStyle/>
        <a:p>
          <a:endParaRPr lang="es-PE"/>
        </a:p>
      </dgm:t>
    </dgm:pt>
    <dgm:pt modelId="{666D3B7C-7702-4894-BBBB-51FD03FA058B}">
      <dgm:prSet phldrT="[Texto]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" dirty="0">
              <a:latin typeface="Consolas"/>
            </a:rPr>
            <a:t>Consultancy</a:t>
          </a:r>
        </a:p>
      </dgm:t>
    </dgm:pt>
    <dgm:pt modelId="{A4055DD0-B4F5-406B-A31A-E0F10FC5DE15}" type="parTrans" cxnId="{DAC87436-23F7-40AD-93D9-C6397E9271DD}">
      <dgm:prSet/>
      <dgm:spPr/>
      <dgm:t>
        <a:bodyPr/>
        <a:lstStyle/>
        <a:p>
          <a:endParaRPr lang="es-PE"/>
        </a:p>
      </dgm:t>
    </dgm:pt>
    <dgm:pt modelId="{24782F20-3D0F-4A60-BA36-1B138F75EC04}" type="sibTrans" cxnId="{DAC87436-23F7-40AD-93D9-C6397E9271DD}">
      <dgm:prSet/>
      <dgm:spPr/>
      <dgm:t>
        <a:bodyPr/>
        <a:lstStyle/>
        <a:p>
          <a:endParaRPr lang="es-PE"/>
        </a:p>
      </dgm:t>
    </dgm:pt>
    <dgm:pt modelId="{7C367956-14D7-4B17-B1BC-F373DEB044C4}">
      <dgm:prSet phldrT="[Texto]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s-PE" dirty="0">
              <a:latin typeface="Calibri Light" panose="020F0302020204030204"/>
            </a:rPr>
            <a:t>Guard</a:t>
          </a:r>
          <a:endParaRPr lang="es-PE" dirty="0"/>
        </a:p>
      </dgm:t>
    </dgm:pt>
    <dgm:pt modelId="{82085BC4-B5B9-4887-A42F-773C861FF268}" type="parTrans" cxnId="{CF3985C3-01F2-49B8-9C59-89911FDE7120}">
      <dgm:prSet/>
      <dgm:spPr/>
      <dgm:t>
        <a:bodyPr/>
        <a:lstStyle/>
        <a:p>
          <a:endParaRPr lang="es-PE"/>
        </a:p>
      </dgm:t>
    </dgm:pt>
    <dgm:pt modelId="{1F17DC0E-9531-4A16-8F20-5A370065B6C8}" type="sibTrans" cxnId="{CF3985C3-01F2-49B8-9C59-89911FDE7120}">
      <dgm:prSet/>
      <dgm:spPr/>
      <dgm:t>
        <a:bodyPr/>
        <a:lstStyle/>
        <a:p>
          <a:endParaRPr lang="es-PE"/>
        </a:p>
      </dgm:t>
    </dgm:pt>
    <dgm:pt modelId="{83B12336-F2EC-4999-8FAA-CAA14C96CB00}">
      <dgm:prSet phldrT="[Texto]" custT="1"/>
      <dgm:spPr>
        <a:solidFill>
          <a:srgbClr val="002060">
            <a:alpha val="90000"/>
          </a:srgbClr>
        </a:solidFill>
      </dgm:spPr>
      <dgm:t>
        <a:bodyPr/>
        <a:lstStyle/>
        <a:p>
          <a:pPr rtl="0"/>
          <a:r>
            <a:rPr lang="es-PE" dirty="0" err="1"/>
            <a:t>Maintenance</a:t>
          </a:r>
          <a:endParaRPr lang="es-PE" sz="4000" dirty="0"/>
        </a:p>
      </dgm:t>
    </dgm:pt>
    <dgm:pt modelId="{5F9626BB-1E14-48C4-B8E4-138D9D6D32BE}" type="sibTrans" cxnId="{2DCCCF2A-64E2-4772-ACAF-9A546680E507}">
      <dgm:prSet/>
      <dgm:spPr/>
    </dgm:pt>
    <dgm:pt modelId="{F947656C-1E09-456A-B5A8-8BF37AB7FC02}" type="parTrans" cxnId="{2DCCCF2A-64E2-4772-ACAF-9A546680E507}">
      <dgm:prSet/>
      <dgm:spPr/>
    </dgm:pt>
    <dgm:pt modelId="{100536F9-C174-4F24-96D4-8AAA5EAD52B5}">
      <dgm:prSet phldrT="[Texto]" custT="1"/>
      <dgm:spPr>
        <a:solidFill>
          <a:srgbClr val="002060">
            <a:alpha val="90000"/>
          </a:srgbClr>
        </a:solidFill>
      </dgm:spPr>
      <dgm:t>
        <a:bodyPr/>
        <a:lstStyle/>
        <a:p>
          <a:pPr rtl="0"/>
          <a:endParaRPr lang="es-PE" sz="4000" dirty="0"/>
        </a:p>
      </dgm:t>
    </dgm:pt>
    <dgm:pt modelId="{ABF3EAC7-707B-47DD-BEC8-492098234DB7}" type="parTrans" cxnId="{681E0C6F-DE0D-43F3-A25B-0B29FFAE81BC}">
      <dgm:prSet/>
      <dgm:spPr/>
    </dgm:pt>
    <dgm:pt modelId="{0FB92B19-0B00-4CD8-B779-5E64CE9C082A}" type="sibTrans" cxnId="{681E0C6F-DE0D-43F3-A25B-0B29FFAE81BC}">
      <dgm:prSet/>
      <dgm:spPr/>
    </dgm:pt>
    <dgm:pt modelId="{E4F4873F-5028-4C38-9916-971C33F2432A}">
      <dgm:prSet phldrT="[Texto]" custT="1"/>
      <dgm:spPr>
        <a:solidFill>
          <a:srgbClr val="002060">
            <a:alpha val="90000"/>
          </a:srgbClr>
        </a:solidFill>
      </dgm:spPr>
      <dgm:t>
        <a:bodyPr/>
        <a:lstStyle/>
        <a:p>
          <a:pPr rtl="0"/>
          <a:endParaRPr lang="es-PE" sz="4000" dirty="0"/>
        </a:p>
      </dgm:t>
    </dgm:pt>
    <dgm:pt modelId="{6F9EC29C-88F6-4387-A992-42FAE9F26C6D}" type="parTrans" cxnId="{22CF866E-EFE1-4360-8B4F-C45FE9009D35}">
      <dgm:prSet/>
      <dgm:spPr/>
    </dgm:pt>
    <dgm:pt modelId="{61E6A5F1-0B5C-4A87-AADB-9E173C27CC12}" type="sibTrans" cxnId="{22CF866E-EFE1-4360-8B4F-C45FE9009D35}">
      <dgm:prSet/>
      <dgm:spPr/>
    </dgm:pt>
    <dgm:pt modelId="{8BDAC10C-2171-44D1-AE64-6A3F6D740FC6}" type="pres">
      <dgm:prSet presAssocID="{45AFDD22-EA81-4449-9BDC-707B5ADB42F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D7BC9548-EBBB-44DB-9EC3-E91CB3F90064}" type="pres">
      <dgm:prSet presAssocID="{45AFDD22-EA81-4449-9BDC-707B5ADB42FD}" presName="outerBox" presStyleCnt="0"/>
      <dgm:spPr/>
    </dgm:pt>
    <dgm:pt modelId="{F19C5618-F53A-47AA-833B-00BE8C82662A}" type="pres">
      <dgm:prSet presAssocID="{45AFDD22-EA81-4449-9BDC-707B5ADB42FD}" presName="outerBoxParent" presStyleLbl="node1" presStyleIdx="0" presStyleCnt="3" custLinFactNeighborX="-886" custLinFactNeighborY="-10695"/>
      <dgm:spPr>
        <a:solidFill>
          <a:schemeClr val="accent1"/>
        </a:solidFill>
      </dgm:spPr>
    </dgm:pt>
    <dgm:pt modelId="{44CF982F-79AE-469F-B3F0-2688D9284663}" type="pres">
      <dgm:prSet presAssocID="{45AFDD22-EA81-4449-9BDC-707B5ADB42FD}" presName="outerBoxChildren" presStyleCnt="0"/>
      <dgm:spPr/>
    </dgm:pt>
    <dgm:pt modelId="{07D9D9FC-CA4D-4901-B155-B498419E402E}" type="pres">
      <dgm:prSet presAssocID="{91306419-757A-4FFF-83B4-1DFE37821524}" presName="oChild" presStyleLbl="fgAcc1" presStyleIdx="0" presStyleCnt="6">
        <dgm:presLayoutVars>
          <dgm:bulletEnabled val="1"/>
        </dgm:presLayoutVars>
      </dgm:prSet>
      <dgm:spPr/>
    </dgm:pt>
    <dgm:pt modelId="{80290FC4-C74D-4E7B-BFE0-C52DCD579546}" type="pres">
      <dgm:prSet presAssocID="{F983F749-9FE2-4348-AB28-8BED93BE555E}" presName="outerSibTrans" presStyleCnt="0"/>
      <dgm:spPr/>
    </dgm:pt>
    <dgm:pt modelId="{A0E65E01-C3E9-45D4-A860-5C62D39EFF58}" type="pres">
      <dgm:prSet presAssocID="{A4E0009C-41F1-4056-BD38-14442E3D120C}" presName="oChild" presStyleLbl="fgAcc1" presStyleIdx="1" presStyleCnt="6">
        <dgm:presLayoutVars>
          <dgm:bulletEnabled val="1"/>
        </dgm:presLayoutVars>
      </dgm:prSet>
      <dgm:spPr/>
    </dgm:pt>
    <dgm:pt modelId="{5596BC39-B331-40CC-AC2A-F787D15F93E4}" type="pres">
      <dgm:prSet presAssocID="{45AFDD22-EA81-4449-9BDC-707B5ADB42FD}" presName="middleBox" presStyleCnt="0"/>
      <dgm:spPr/>
    </dgm:pt>
    <dgm:pt modelId="{6A238700-2F58-41E8-A703-B1A8043176AC}" type="pres">
      <dgm:prSet presAssocID="{45AFDD22-EA81-4449-9BDC-707B5ADB42FD}" presName="middleBoxParent" presStyleLbl="node1" presStyleIdx="1" presStyleCnt="3"/>
      <dgm:spPr/>
    </dgm:pt>
    <dgm:pt modelId="{31D49B71-21B9-49C0-A377-B528A4D7BEBF}" type="pres">
      <dgm:prSet presAssocID="{45AFDD22-EA81-4449-9BDC-707B5ADB42FD}" presName="middleBoxChildren" presStyleCnt="0"/>
      <dgm:spPr/>
    </dgm:pt>
    <dgm:pt modelId="{3387A081-F58F-422F-B66E-0E6826A3BECC}" type="pres">
      <dgm:prSet presAssocID="{45AFDD22-EA81-4449-9BDC-707B5ADB42FD}" presName="centerBox" presStyleCnt="0"/>
      <dgm:spPr/>
    </dgm:pt>
    <dgm:pt modelId="{6A2E18A0-BFDE-4A85-8BBC-405AB1E1316E}" type="pres">
      <dgm:prSet presAssocID="{45AFDD22-EA81-4449-9BDC-707B5ADB42FD}" presName="centerBoxParent" presStyleLbl="node1" presStyleIdx="2" presStyleCnt="3"/>
      <dgm:spPr/>
    </dgm:pt>
    <dgm:pt modelId="{0C65B005-F1FA-43BD-869F-8A59CD918AE6}" type="pres">
      <dgm:prSet presAssocID="{45AFDD22-EA81-4449-9BDC-707B5ADB42FD}" presName="centerBoxChildren" presStyleCnt="0"/>
      <dgm:spPr/>
    </dgm:pt>
    <dgm:pt modelId="{54D68B6D-DBD0-4838-A4C2-384595BD71DB}" type="pres">
      <dgm:prSet presAssocID="{83B12336-F2EC-4999-8FAA-CAA14C96CB00}" presName="cChild" presStyleLbl="fgAcc1" presStyleIdx="2" presStyleCnt="6">
        <dgm:presLayoutVars>
          <dgm:bulletEnabled val="1"/>
        </dgm:presLayoutVars>
      </dgm:prSet>
      <dgm:spPr/>
    </dgm:pt>
    <dgm:pt modelId="{AC88548A-B661-4789-B2A7-D28B0FBC67CE}" type="pres">
      <dgm:prSet presAssocID="{5F9626BB-1E14-48C4-B8E4-138D9D6D32BE}" presName="centerSibTrans" presStyleCnt="0"/>
      <dgm:spPr/>
    </dgm:pt>
    <dgm:pt modelId="{B28AE0B5-F7F2-4C75-A564-5C8F24BB01F6}" type="pres">
      <dgm:prSet presAssocID="{ADE98171-E8B2-4E2C-BDFD-FDA9CB43215C}" presName="cChild" presStyleLbl="fgAcc1" presStyleIdx="3" presStyleCnt="6">
        <dgm:presLayoutVars>
          <dgm:bulletEnabled val="1"/>
        </dgm:presLayoutVars>
      </dgm:prSet>
      <dgm:spPr/>
    </dgm:pt>
    <dgm:pt modelId="{E8DE12B8-D68C-4A1B-9002-B9F7CC409332}" type="pres">
      <dgm:prSet presAssocID="{7EA9B5BC-8702-40C2-AD0A-58ADF61C91D8}" presName="centerSibTrans" presStyleCnt="0"/>
      <dgm:spPr/>
    </dgm:pt>
    <dgm:pt modelId="{125F574A-A070-4D35-AF8C-DBC317622DB1}" type="pres">
      <dgm:prSet presAssocID="{666D3B7C-7702-4894-BBBB-51FD03FA058B}" presName="cChild" presStyleLbl="fgAcc1" presStyleIdx="4" presStyleCnt="6">
        <dgm:presLayoutVars>
          <dgm:bulletEnabled val="1"/>
        </dgm:presLayoutVars>
      </dgm:prSet>
      <dgm:spPr/>
    </dgm:pt>
    <dgm:pt modelId="{99605B52-689E-4825-810E-273005089DF7}" type="pres">
      <dgm:prSet presAssocID="{24782F20-3D0F-4A60-BA36-1B138F75EC04}" presName="centerSibTrans" presStyleCnt="0"/>
      <dgm:spPr/>
    </dgm:pt>
    <dgm:pt modelId="{5D23C269-DD36-47F9-A950-453930E407AB}" type="pres">
      <dgm:prSet presAssocID="{7C367956-14D7-4B17-B1BC-F373DEB044C4}" presName="cChild" presStyleLbl="fgAcc1" presStyleIdx="5" presStyleCnt="6">
        <dgm:presLayoutVars>
          <dgm:bulletEnabled val="1"/>
        </dgm:presLayoutVars>
      </dgm:prSet>
      <dgm:spPr/>
    </dgm:pt>
  </dgm:ptLst>
  <dgm:cxnLst>
    <dgm:cxn modelId="{419B7203-6C63-4975-8556-DF1B8C0A00A3}" srcId="{B3D5FAEA-6339-4684-B5A1-42D2F4F3D739}" destId="{91306419-757A-4FFF-83B4-1DFE37821524}" srcOrd="0" destOrd="0" parTransId="{CB0922E8-E186-4131-9B62-DA37EBACF715}" sibTransId="{F983F749-9FE2-4348-AB28-8BED93BE555E}"/>
    <dgm:cxn modelId="{6C027F09-899F-4277-92C2-6337F43C33B5}" type="presOf" srcId="{ADE98171-E8B2-4E2C-BDFD-FDA9CB43215C}" destId="{B28AE0B5-F7F2-4C75-A564-5C8F24BB01F6}" srcOrd="0" destOrd="0" presId="urn:microsoft.com/office/officeart/2005/8/layout/target2"/>
    <dgm:cxn modelId="{5C254B1B-11B1-4DA6-A36C-5C36F4C92FC1}" type="presOf" srcId="{B3D5FAEA-6339-4684-B5A1-42D2F4F3D739}" destId="{F19C5618-F53A-47AA-833B-00BE8C82662A}" srcOrd="0" destOrd="0" presId="urn:microsoft.com/office/officeart/2005/8/layout/target2"/>
    <dgm:cxn modelId="{4B03EE23-7954-444B-B909-36679409F766}" type="presOf" srcId="{7C367956-14D7-4B17-B1BC-F373DEB044C4}" destId="{5D23C269-DD36-47F9-A950-453930E407AB}" srcOrd="0" destOrd="0" presId="urn:microsoft.com/office/officeart/2005/8/layout/target2"/>
    <dgm:cxn modelId="{2DCCCF2A-64E2-4772-ACAF-9A546680E507}" srcId="{100536F9-C174-4F24-96D4-8AAA5EAD52B5}" destId="{83B12336-F2EC-4999-8FAA-CAA14C96CB00}" srcOrd="0" destOrd="0" parTransId="{F947656C-1E09-456A-B5A8-8BF37AB7FC02}" sibTransId="{5F9626BB-1E14-48C4-B8E4-138D9D6D32BE}"/>
    <dgm:cxn modelId="{DAC87436-23F7-40AD-93D9-C6397E9271DD}" srcId="{100536F9-C174-4F24-96D4-8AAA5EAD52B5}" destId="{666D3B7C-7702-4894-BBBB-51FD03FA058B}" srcOrd="2" destOrd="0" parTransId="{A4055DD0-B4F5-406B-A31A-E0F10FC5DE15}" sibTransId="{24782F20-3D0F-4A60-BA36-1B138F75EC04}"/>
    <dgm:cxn modelId="{730D8344-529E-4CDD-8420-F21DBE64A505}" type="presOf" srcId="{83B12336-F2EC-4999-8FAA-CAA14C96CB00}" destId="{54D68B6D-DBD0-4838-A4C2-384595BD71DB}" srcOrd="0" destOrd="0" presId="urn:microsoft.com/office/officeart/2005/8/layout/target2"/>
    <dgm:cxn modelId="{22CF866E-EFE1-4360-8B4F-C45FE9009D35}" srcId="{45AFDD22-EA81-4449-9BDC-707B5ADB42FD}" destId="{E4F4873F-5028-4C38-9916-971C33F2432A}" srcOrd="1" destOrd="0" parTransId="{6F9EC29C-88F6-4387-A992-42FAE9F26C6D}" sibTransId="{61E6A5F1-0B5C-4A87-AADB-9E173C27CC12}"/>
    <dgm:cxn modelId="{681E0C6F-DE0D-43F3-A25B-0B29FFAE81BC}" srcId="{45AFDD22-EA81-4449-9BDC-707B5ADB42FD}" destId="{100536F9-C174-4F24-96D4-8AAA5EAD52B5}" srcOrd="2" destOrd="0" parTransId="{ABF3EAC7-707B-47DD-BEC8-492098234DB7}" sibTransId="{0FB92B19-0B00-4CD8-B779-5E64CE9C082A}"/>
    <dgm:cxn modelId="{750E7655-AB35-4216-9FF6-B04F397075BB}" type="presOf" srcId="{45AFDD22-EA81-4449-9BDC-707B5ADB42FD}" destId="{8BDAC10C-2171-44D1-AE64-6A3F6D740FC6}" srcOrd="0" destOrd="0" presId="urn:microsoft.com/office/officeart/2005/8/layout/target2"/>
    <dgm:cxn modelId="{04E98C9C-9052-4FEC-8DF0-D890FCDD3508}" type="presOf" srcId="{91306419-757A-4FFF-83B4-1DFE37821524}" destId="{07D9D9FC-CA4D-4901-B155-B498419E402E}" srcOrd="0" destOrd="0" presId="urn:microsoft.com/office/officeart/2005/8/layout/target2"/>
    <dgm:cxn modelId="{401A6EA7-A9EB-477A-AF5F-70FEBF612374}" srcId="{100536F9-C174-4F24-96D4-8AAA5EAD52B5}" destId="{ADE98171-E8B2-4E2C-BDFD-FDA9CB43215C}" srcOrd="1" destOrd="0" parTransId="{92007B8B-AA7A-4D3D-AAA8-8A615BFCF8D6}" sibTransId="{7EA9B5BC-8702-40C2-AD0A-58ADF61C91D8}"/>
    <dgm:cxn modelId="{661B1CB2-42BC-4F92-9AB9-3AF62D897CC2}" srcId="{45AFDD22-EA81-4449-9BDC-707B5ADB42FD}" destId="{B3D5FAEA-6339-4684-B5A1-42D2F4F3D739}" srcOrd="0" destOrd="0" parTransId="{CCD9B03D-BBC7-4D91-96F5-3A00B883039B}" sibTransId="{9D625DDD-AEA8-465F-8F4A-CDB4A7C3A329}"/>
    <dgm:cxn modelId="{CF3985C3-01F2-49B8-9C59-89911FDE7120}" srcId="{100536F9-C174-4F24-96D4-8AAA5EAD52B5}" destId="{7C367956-14D7-4B17-B1BC-F373DEB044C4}" srcOrd="3" destOrd="0" parTransId="{82085BC4-B5B9-4887-A42F-773C861FF268}" sibTransId="{1F17DC0E-9531-4A16-8F20-5A370065B6C8}"/>
    <dgm:cxn modelId="{194DB1CA-F262-4B94-9EAC-EF725FAE806C}" srcId="{B3D5FAEA-6339-4684-B5A1-42D2F4F3D739}" destId="{A4E0009C-41F1-4056-BD38-14442E3D120C}" srcOrd="1" destOrd="0" parTransId="{954BAE9F-4885-439E-AF6D-32B34BEB735E}" sibTransId="{2606A074-7090-4D67-91A0-28DDA87882F9}"/>
    <dgm:cxn modelId="{85585AD0-2D14-4406-8658-A1C6F99E1E18}" type="presOf" srcId="{100536F9-C174-4F24-96D4-8AAA5EAD52B5}" destId="{6A2E18A0-BFDE-4A85-8BBC-405AB1E1316E}" srcOrd="0" destOrd="0" presId="urn:microsoft.com/office/officeart/2005/8/layout/target2"/>
    <dgm:cxn modelId="{801AF6D7-B5FE-4720-A44B-1742BE169B16}" type="presOf" srcId="{A4E0009C-41F1-4056-BD38-14442E3D120C}" destId="{A0E65E01-C3E9-45D4-A860-5C62D39EFF58}" srcOrd="0" destOrd="0" presId="urn:microsoft.com/office/officeart/2005/8/layout/target2"/>
    <dgm:cxn modelId="{2FFE25E2-BF74-4112-A1BC-96CA107EF6D0}" type="presOf" srcId="{666D3B7C-7702-4894-BBBB-51FD03FA058B}" destId="{125F574A-A070-4D35-AF8C-DBC317622DB1}" srcOrd="0" destOrd="0" presId="urn:microsoft.com/office/officeart/2005/8/layout/target2"/>
    <dgm:cxn modelId="{88B62DE2-7584-4314-90CB-D89A4F3EA16B}" type="presOf" srcId="{E4F4873F-5028-4C38-9916-971C33F2432A}" destId="{6A238700-2F58-41E8-A703-B1A8043176AC}" srcOrd="0" destOrd="0" presId="urn:microsoft.com/office/officeart/2005/8/layout/target2"/>
    <dgm:cxn modelId="{C9CC0F22-8D82-4E2A-8236-DD355B29B41A}" type="presParOf" srcId="{8BDAC10C-2171-44D1-AE64-6A3F6D740FC6}" destId="{D7BC9548-EBBB-44DB-9EC3-E91CB3F90064}" srcOrd="0" destOrd="0" presId="urn:microsoft.com/office/officeart/2005/8/layout/target2"/>
    <dgm:cxn modelId="{BEEBB6AC-FD18-4073-AFD2-FD2AFE7DB799}" type="presParOf" srcId="{D7BC9548-EBBB-44DB-9EC3-E91CB3F90064}" destId="{F19C5618-F53A-47AA-833B-00BE8C82662A}" srcOrd="0" destOrd="0" presId="urn:microsoft.com/office/officeart/2005/8/layout/target2"/>
    <dgm:cxn modelId="{385F80FD-994A-4994-BE33-E593C8F2D3CE}" type="presParOf" srcId="{D7BC9548-EBBB-44DB-9EC3-E91CB3F90064}" destId="{44CF982F-79AE-469F-B3F0-2688D9284663}" srcOrd="1" destOrd="0" presId="urn:microsoft.com/office/officeart/2005/8/layout/target2"/>
    <dgm:cxn modelId="{97329E50-6F54-48BA-9FED-16490DD02B04}" type="presParOf" srcId="{44CF982F-79AE-469F-B3F0-2688D9284663}" destId="{07D9D9FC-CA4D-4901-B155-B498419E402E}" srcOrd="0" destOrd="0" presId="urn:microsoft.com/office/officeart/2005/8/layout/target2"/>
    <dgm:cxn modelId="{7CAC0440-80DE-401F-B82A-E1D0A5D0977B}" type="presParOf" srcId="{44CF982F-79AE-469F-B3F0-2688D9284663}" destId="{80290FC4-C74D-4E7B-BFE0-C52DCD579546}" srcOrd="1" destOrd="0" presId="urn:microsoft.com/office/officeart/2005/8/layout/target2"/>
    <dgm:cxn modelId="{77E01469-DA5F-44BC-9EEA-41CEC251A510}" type="presParOf" srcId="{44CF982F-79AE-469F-B3F0-2688D9284663}" destId="{A0E65E01-C3E9-45D4-A860-5C62D39EFF58}" srcOrd="2" destOrd="0" presId="urn:microsoft.com/office/officeart/2005/8/layout/target2"/>
    <dgm:cxn modelId="{F74D2987-45EB-4B71-88E0-88A3E4283AC3}" type="presParOf" srcId="{8BDAC10C-2171-44D1-AE64-6A3F6D740FC6}" destId="{5596BC39-B331-40CC-AC2A-F787D15F93E4}" srcOrd="1" destOrd="0" presId="urn:microsoft.com/office/officeart/2005/8/layout/target2"/>
    <dgm:cxn modelId="{29C3FC71-A509-4328-86D5-0700D1B22B5D}" type="presParOf" srcId="{5596BC39-B331-40CC-AC2A-F787D15F93E4}" destId="{6A238700-2F58-41E8-A703-B1A8043176AC}" srcOrd="0" destOrd="0" presId="urn:microsoft.com/office/officeart/2005/8/layout/target2"/>
    <dgm:cxn modelId="{2D4C1EFF-14D2-4567-9CBB-48E600C5641C}" type="presParOf" srcId="{5596BC39-B331-40CC-AC2A-F787D15F93E4}" destId="{31D49B71-21B9-49C0-A377-B528A4D7BEBF}" srcOrd="1" destOrd="0" presId="urn:microsoft.com/office/officeart/2005/8/layout/target2"/>
    <dgm:cxn modelId="{C662BC4A-CEA7-44B2-8A34-0AC1D013CFAA}" type="presParOf" srcId="{8BDAC10C-2171-44D1-AE64-6A3F6D740FC6}" destId="{3387A081-F58F-422F-B66E-0E6826A3BECC}" srcOrd="2" destOrd="0" presId="urn:microsoft.com/office/officeart/2005/8/layout/target2"/>
    <dgm:cxn modelId="{D610A0D5-12D7-4D51-BBED-A5054E75508F}" type="presParOf" srcId="{3387A081-F58F-422F-B66E-0E6826A3BECC}" destId="{6A2E18A0-BFDE-4A85-8BBC-405AB1E1316E}" srcOrd="0" destOrd="0" presId="urn:microsoft.com/office/officeart/2005/8/layout/target2"/>
    <dgm:cxn modelId="{30506843-D11E-4C13-9002-6929954F848A}" type="presParOf" srcId="{3387A081-F58F-422F-B66E-0E6826A3BECC}" destId="{0C65B005-F1FA-43BD-869F-8A59CD918AE6}" srcOrd="1" destOrd="0" presId="urn:microsoft.com/office/officeart/2005/8/layout/target2"/>
    <dgm:cxn modelId="{F97D13F0-A4D8-441F-87C7-4334646421A6}" type="presParOf" srcId="{0C65B005-F1FA-43BD-869F-8A59CD918AE6}" destId="{54D68B6D-DBD0-4838-A4C2-384595BD71DB}" srcOrd="0" destOrd="0" presId="urn:microsoft.com/office/officeart/2005/8/layout/target2"/>
    <dgm:cxn modelId="{F4E6147C-AE99-4B8A-BEF0-5E63CF415E5A}" type="presParOf" srcId="{0C65B005-F1FA-43BD-869F-8A59CD918AE6}" destId="{AC88548A-B661-4789-B2A7-D28B0FBC67CE}" srcOrd="1" destOrd="0" presId="urn:microsoft.com/office/officeart/2005/8/layout/target2"/>
    <dgm:cxn modelId="{78619C67-657C-4863-8244-A9C2D36E6DA0}" type="presParOf" srcId="{0C65B005-F1FA-43BD-869F-8A59CD918AE6}" destId="{B28AE0B5-F7F2-4C75-A564-5C8F24BB01F6}" srcOrd="2" destOrd="0" presId="urn:microsoft.com/office/officeart/2005/8/layout/target2"/>
    <dgm:cxn modelId="{BA211DBB-3078-4506-BF42-F84FB2EB8763}" type="presParOf" srcId="{0C65B005-F1FA-43BD-869F-8A59CD918AE6}" destId="{E8DE12B8-D68C-4A1B-9002-B9F7CC409332}" srcOrd="3" destOrd="0" presId="urn:microsoft.com/office/officeart/2005/8/layout/target2"/>
    <dgm:cxn modelId="{59A0C1B0-F4D4-4758-BD23-118816266423}" type="presParOf" srcId="{0C65B005-F1FA-43BD-869F-8A59CD918AE6}" destId="{125F574A-A070-4D35-AF8C-DBC317622DB1}" srcOrd="4" destOrd="0" presId="urn:microsoft.com/office/officeart/2005/8/layout/target2"/>
    <dgm:cxn modelId="{F57EDD84-EF9C-40B9-9BEB-9C631630D1EC}" type="presParOf" srcId="{0C65B005-F1FA-43BD-869F-8A59CD918AE6}" destId="{99605B52-689E-4825-810E-273005089DF7}" srcOrd="5" destOrd="0" presId="urn:microsoft.com/office/officeart/2005/8/layout/target2"/>
    <dgm:cxn modelId="{01EFF350-CD03-462A-8F94-AC2B3193EBF6}" type="presParOf" srcId="{0C65B005-F1FA-43BD-869F-8A59CD918AE6}" destId="{5D23C269-DD36-47F9-A950-453930E407AB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C5618-F53A-47AA-833B-00BE8C82662A}">
      <dsp:nvSpPr>
        <dsp:cNvPr id="0" name=""/>
        <dsp:cNvSpPr/>
      </dsp:nvSpPr>
      <dsp:spPr>
        <a:xfrm>
          <a:off x="0" y="0"/>
          <a:ext cx="12192000" cy="6856748"/>
        </a:xfrm>
        <a:prstGeom prst="roundRect">
          <a:avLst>
            <a:gd name="adj" fmla="val 85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5321598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6500" kern="1200" dirty="0">
              <a:latin typeface="Consolas"/>
              <a:cs typeface="Calibri Light"/>
            </a:rPr>
            <a:t>Central Management</a:t>
          </a:r>
        </a:p>
      </dsp:txBody>
      <dsp:txXfrm>
        <a:off x="170703" y="170703"/>
        <a:ext cx="11850594" cy="6515342"/>
      </dsp:txXfrm>
    </dsp:sp>
    <dsp:sp modelId="{07D9D9FC-CA4D-4901-B155-B498419E402E}">
      <dsp:nvSpPr>
        <dsp:cNvPr id="0" name=""/>
        <dsp:cNvSpPr/>
      </dsp:nvSpPr>
      <dsp:spPr>
        <a:xfrm>
          <a:off x="304800" y="1714187"/>
          <a:ext cx="1828800" cy="2352989"/>
        </a:xfrm>
        <a:prstGeom prst="roundRect">
          <a:avLst>
            <a:gd name="adj" fmla="val 105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000" kern="1200" dirty="0">
              <a:solidFill>
                <a:schemeClr val="bg1"/>
              </a:solidFill>
            </a:rPr>
            <a:t>PMO</a:t>
          </a:r>
        </a:p>
      </dsp:txBody>
      <dsp:txXfrm>
        <a:off x="361042" y="1770429"/>
        <a:ext cx="1716316" cy="2240505"/>
      </dsp:txXfrm>
    </dsp:sp>
    <dsp:sp modelId="{A0E65E01-C3E9-45D4-A860-5C62D39EFF58}">
      <dsp:nvSpPr>
        <dsp:cNvPr id="0" name=""/>
        <dsp:cNvSpPr/>
      </dsp:nvSpPr>
      <dsp:spPr>
        <a:xfrm>
          <a:off x="304800" y="4156830"/>
          <a:ext cx="1828800" cy="2352989"/>
        </a:xfrm>
        <a:prstGeom prst="roundRect">
          <a:avLst>
            <a:gd name="adj" fmla="val 105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000" kern="1200" dirty="0">
              <a:solidFill>
                <a:schemeClr val="bg1"/>
              </a:solidFill>
            </a:rPr>
            <a:t>BPM</a:t>
          </a:r>
          <a:endParaRPr lang="es-PE" sz="4000" kern="1200" dirty="0"/>
        </a:p>
      </dsp:txBody>
      <dsp:txXfrm>
        <a:off x="361042" y="4213072"/>
        <a:ext cx="1716316" cy="2240505"/>
      </dsp:txXfrm>
    </dsp:sp>
    <dsp:sp modelId="{6A238700-2F58-41E8-A703-B1A8043176AC}">
      <dsp:nvSpPr>
        <dsp:cNvPr id="0" name=""/>
        <dsp:cNvSpPr/>
      </dsp:nvSpPr>
      <dsp:spPr>
        <a:xfrm>
          <a:off x="2438400" y="1714187"/>
          <a:ext cx="9448800" cy="4799723"/>
        </a:xfrm>
        <a:prstGeom prst="roundRect">
          <a:avLst>
            <a:gd name="adj" fmla="val 105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3047824" numCol="1" spcCol="127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4000" kern="1200" dirty="0"/>
        </a:p>
      </dsp:txBody>
      <dsp:txXfrm>
        <a:off x="2586008" y="1861795"/>
        <a:ext cx="9153584" cy="4504507"/>
      </dsp:txXfrm>
    </dsp:sp>
    <dsp:sp modelId="{6A2E18A0-BFDE-4A85-8BBC-405AB1E1316E}">
      <dsp:nvSpPr>
        <dsp:cNvPr id="0" name=""/>
        <dsp:cNvSpPr/>
      </dsp:nvSpPr>
      <dsp:spPr>
        <a:xfrm>
          <a:off x="2743200" y="3428374"/>
          <a:ext cx="8839200" cy="2742699"/>
        </a:xfrm>
        <a:prstGeom prst="roundRect">
          <a:avLst>
            <a:gd name="adj" fmla="val 105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48101" numCol="1" spcCol="127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4000" kern="1200" dirty="0"/>
        </a:p>
      </dsp:txBody>
      <dsp:txXfrm>
        <a:off x="2827547" y="3512721"/>
        <a:ext cx="8670506" cy="2574005"/>
      </dsp:txXfrm>
    </dsp:sp>
    <dsp:sp modelId="{54D68B6D-DBD0-4838-A4C2-384595BD71DB}">
      <dsp:nvSpPr>
        <dsp:cNvPr id="0" name=""/>
        <dsp:cNvSpPr/>
      </dsp:nvSpPr>
      <dsp:spPr>
        <a:xfrm>
          <a:off x="2964180" y="4662588"/>
          <a:ext cx="2064458" cy="1234214"/>
        </a:xfrm>
        <a:prstGeom prst="roundRect">
          <a:avLst>
            <a:gd name="adj" fmla="val 105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kern="1200" dirty="0" err="1"/>
            <a:t>Maintenance</a:t>
          </a:r>
          <a:endParaRPr lang="es-PE" sz="4000" kern="1200" dirty="0"/>
        </a:p>
      </dsp:txBody>
      <dsp:txXfrm>
        <a:off x="3002136" y="4700544"/>
        <a:ext cx="1988546" cy="1158302"/>
      </dsp:txXfrm>
    </dsp:sp>
    <dsp:sp modelId="{B28AE0B5-F7F2-4C75-A564-5C8F24BB01F6}">
      <dsp:nvSpPr>
        <dsp:cNvPr id="0" name=""/>
        <dsp:cNvSpPr/>
      </dsp:nvSpPr>
      <dsp:spPr>
        <a:xfrm>
          <a:off x="5073599" y="4662588"/>
          <a:ext cx="2064458" cy="1234214"/>
        </a:xfrm>
        <a:prstGeom prst="roundRect">
          <a:avLst>
            <a:gd name="adj" fmla="val 105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>
              <a:latin typeface="Calibri Light" panose="020F0302020204030204"/>
            </a:rPr>
            <a:t>Rent</a:t>
          </a:r>
          <a:r>
            <a:rPr lang="es-PE" sz="2300" kern="1200" dirty="0"/>
            <a:t> equipment</a:t>
          </a:r>
        </a:p>
      </dsp:txBody>
      <dsp:txXfrm>
        <a:off x="5111555" y="4700544"/>
        <a:ext cx="1988546" cy="1158302"/>
      </dsp:txXfrm>
    </dsp:sp>
    <dsp:sp modelId="{125F574A-A070-4D35-AF8C-DBC317622DB1}">
      <dsp:nvSpPr>
        <dsp:cNvPr id="0" name=""/>
        <dsp:cNvSpPr/>
      </dsp:nvSpPr>
      <dsp:spPr>
        <a:xfrm>
          <a:off x="7183018" y="4662588"/>
          <a:ext cx="2064458" cy="1234214"/>
        </a:xfrm>
        <a:prstGeom prst="roundRect">
          <a:avLst>
            <a:gd name="adj" fmla="val 105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300" kern="1200" dirty="0">
              <a:latin typeface="Consolas"/>
            </a:rPr>
            <a:t>Consultancy</a:t>
          </a:r>
        </a:p>
      </dsp:txBody>
      <dsp:txXfrm>
        <a:off x="7220974" y="4700544"/>
        <a:ext cx="1988546" cy="1158302"/>
      </dsp:txXfrm>
    </dsp:sp>
    <dsp:sp modelId="{5D23C269-DD36-47F9-A950-453930E407AB}">
      <dsp:nvSpPr>
        <dsp:cNvPr id="0" name=""/>
        <dsp:cNvSpPr/>
      </dsp:nvSpPr>
      <dsp:spPr>
        <a:xfrm>
          <a:off x="9292437" y="4662588"/>
          <a:ext cx="2064458" cy="1234214"/>
        </a:xfrm>
        <a:prstGeom prst="roundRect">
          <a:avLst>
            <a:gd name="adj" fmla="val 105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>
              <a:latin typeface="Calibri Light" panose="020F0302020204030204"/>
            </a:rPr>
            <a:t>Guard</a:t>
          </a:r>
          <a:endParaRPr lang="es-PE" sz="2300" kern="1200" dirty="0"/>
        </a:p>
      </dsp:txBody>
      <dsp:txXfrm>
        <a:off x="9330393" y="4700544"/>
        <a:ext cx="1988546" cy="1158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861B2-9A8C-4ED1-9EC0-6C0AC45E8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3EEA1-A8ED-4149-92F5-C5D70580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F66463-A4A0-49FE-9BAD-D1651193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B04-ACA1-4769-9981-C5B01FCF09DF}" type="datetimeFigureOut">
              <a:rPr lang="es-PE" smtClean="0"/>
              <a:t>10/01/2022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60FE3C-942C-4F99-ACDC-1A92716A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0FB10-4B7D-4976-A658-ED6E0AA9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966-CF57-4BF7-8B60-70A52A1FF3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31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25245-ED4C-414B-A657-54ABD2B3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582FD9-BB5B-45D3-B8BD-57A55533F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12B0A0-7642-4CFB-9F31-EFF6CAAE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B04-ACA1-4769-9981-C5B01FCF09DF}" type="datetimeFigureOut">
              <a:rPr lang="es-PE" smtClean="0"/>
              <a:t>10/01/2022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45FEF9-BEFD-44AC-92D7-99B63B9B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A575D-10BC-459D-AC1F-C7F88856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966-CF57-4BF7-8B60-70A52A1FF3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726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C239CE-52AB-4F49-99D0-03DCE14B3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5EE695-C124-4E8D-82A0-A5814FB47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E766E6-562A-479B-996B-9C6DBC8A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B04-ACA1-4769-9981-C5B01FCF09DF}" type="datetimeFigureOut">
              <a:rPr lang="es-PE" smtClean="0"/>
              <a:t>10/01/2022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A6C38-776D-4B9F-A777-3395BBD1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DD715-73E0-4BFA-B3E6-A98E7581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966-CF57-4BF7-8B60-70A52A1FF3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839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C755D-A221-489F-BCC0-2D6B0FD2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FAB6D-644E-47A1-991C-F164C89A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2A112F-42A4-4126-9F85-216854A1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B04-ACA1-4769-9981-C5B01FCF09DF}" type="datetimeFigureOut">
              <a:rPr lang="es-PE" smtClean="0"/>
              <a:t>10/01/2022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B3B21E-F257-4791-A0C4-A56D4710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982933-2965-4C85-85D2-B491EE46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966-CF57-4BF7-8B60-70A52A1FF3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30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4F7E4-3D10-480E-A450-16A1382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3BC14D-049B-4335-A995-5664B924B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0B372-1819-49F5-A412-67D492FB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B04-ACA1-4769-9981-C5B01FCF09DF}" type="datetimeFigureOut">
              <a:rPr lang="es-PE" smtClean="0"/>
              <a:t>10/01/2022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806142-4077-423D-8759-AD43639E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5CD8BA-775E-4383-9B7F-1EFB3116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966-CF57-4BF7-8B60-70A52A1FF3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40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FB5D1-7CDB-4DFC-9EDF-8AF7B0DC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9C6EF7-C4D4-4C18-AE30-B1B07D6A6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1E1E77-5754-4B09-B54C-55F2D5C3A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59F3C7-8B87-47AB-9AB0-1DFF4161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B04-ACA1-4769-9981-C5B01FCF09DF}" type="datetimeFigureOut">
              <a:rPr lang="es-PE" smtClean="0"/>
              <a:t>10/01/2022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D9A785-45F2-40EB-99B3-2E40671B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F7D457-1789-4D9E-9717-6894E1B8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966-CF57-4BF7-8B60-70A52A1FF3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005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1864A-B84F-40A2-8D28-D785C22D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8002FC-191A-47B0-A2B3-B18AEDFB7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17C26F-25B0-42CD-9853-8C9282D52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F89A78-EE8B-4C51-A233-6B0B66818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5F22DA-9131-4B9C-9B66-1E3A976B9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BD3FFF-A3CB-4D12-9456-01DFB62B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B04-ACA1-4769-9981-C5B01FCF09DF}" type="datetimeFigureOut">
              <a:rPr lang="es-PE" smtClean="0"/>
              <a:t>10/01/2022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1240D3-6852-4A8A-B8B7-FF11E77F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28A168-8379-4478-9429-F71777A4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966-CF57-4BF7-8B60-70A52A1FF3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294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1240D-B255-42F5-98AA-BB27F668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345B7A-0077-4A8B-B0F5-6B35ACDD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B04-ACA1-4769-9981-C5B01FCF09DF}" type="datetimeFigureOut">
              <a:rPr lang="es-PE" smtClean="0"/>
              <a:t>10/01/2022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265B79-EEFD-404F-BE72-A3DCF0F2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CD13EC-E6BC-4292-9AD2-ED6A91D0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966-CF57-4BF7-8B60-70A52A1FF3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704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EBF720-1A40-4E2B-8BD4-343276AF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B04-ACA1-4769-9981-C5B01FCF09DF}" type="datetimeFigureOut">
              <a:rPr lang="es-PE" smtClean="0"/>
              <a:t>10/01/2022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48C550-23A5-4305-8549-999E8567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4A37F0-38F6-49A7-9490-3E5740F8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966-CF57-4BF7-8B60-70A52A1FF3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572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C3397-CDEF-44A9-AAAB-86267C6D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64CB88-DAD8-4410-B6E0-EB8C4EF5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C48FDE-5EA0-4C05-A54D-A3FAB4F72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03D692-168D-42A1-AB37-38C36F8A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B04-ACA1-4769-9981-C5B01FCF09DF}" type="datetimeFigureOut">
              <a:rPr lang="es-PE" smtClean="0"/>
              <a:t>10/01/2022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D58770-A4F8-4E2B-BE6E-F17F7C93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C57346-E6FF-483B-A4CD-32EAB10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966-CF57-4BF7-8B60-70A52A1FF3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210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4AF98-3C82-48BB-B0A8-AA8129D7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1EA2A6-A781-4DA3-A93B-8AFA47AC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FEBC1F-702E-4600-AB6E-BF1FBCF66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A582D5-8668-44DF-A621-209DE924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B04-ACA1-4769-9981-C5B01FCF09DF}" type="datetimeFigureOut">
              <a:rPr lang="es-PE" smtClean="0"/>
              <a:t>10/01/2022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95801D-6799-4E87-BF49-C3975853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86C27D-D142-4A0A-B9DF-068B3E87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966-CF57-4BF7-8B60-70A52A1FF3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56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236AAD-32B6-4889-B8B8-DC6A1706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7EE3DA-B70B-4640-B9CD-C7C4EF935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643CB-9FAC-46FD-B678-258C2874A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4CB04-ACA1-4769-9981-C5B01FCF09DF}" type="datetimeFigureOut">
              <a:rPr lang="es-PE" smtClean="0"/>
              <a:t>10/01/2022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C8ACDB-81E1-49C7-9522-07F8F62E4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68C8E5-30E5-476F-9BCC-6BAC5DAA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46966-CF57-4BF7-8B60-70A52A1FF3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249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9F63F4D-BFF1-4431-B107-C827E8EB2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528343"/>
              </p:ext>
            </p:extLst>
          </p:nvPr>
        </p:nvGraphicFramePr>
        <p:xfrm>
          <a:off x="0" y="1252"/>
          <a:ext cx="12192000" cy="6856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883C3DE-04FB-46A6-B52D-283537DF771A}"/>
              </a:ext>
            </a:extLst>
          </p:cNvPr>
          <p:cNvSpPr txBox="1"/>
          <p:nvPr/>
        </p:nvSpPr>
        <p:spPr>
          <a:xfrm>
            <a:off x="2995127" y="3248999"/>
            <a:ext cx="613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6Kkrr07d6Kkrr07d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945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79556-539D-4D0F-BAE3-0F94F562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2AADD2-D972-425D-8AED-BD82F9ED56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E9E10C5-7BDD-45A4-982A-0671B6428F7C}"/>
              </a:ext>
            </a:extLst>
          </p:cNvPr>
          <p:cNvSpPr/>
          <p:nvPr/>
        </p:nvSpPr>
        <p:spPr>
          <a:xfrm>
            <a:off x="195262" y="681037"/>
            <a:ext cx="11801475" cy="586263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sz="4400" dirty="0">
                <a:latin typeface="Consolas"/>
                <a:cs typeface="Calibri Light"/>
              </a:rPr>
              <a:t>Central Management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8F4072E-384F-40E7-8F3E-4D69ACD0F33B}"/>
              </a:ext>
            </a:extLst>
          </p:cNvPr>
          <p:cNvSpPr/>
          <p:nvPr/>
        </p:nvSpPr>
        <p:spPr>
          <a:xfrm>
            <a:off x="838200" y="1784349"/>
            <a:ext cx="10515600" cy="73025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>
                <a:latin typeface="Consolas"/>
                <a:cs typeface="Calibri Light"/>
              </a:rPr>
              <a:t>PMO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B12E77C-5447-43C2-881A-639DDF083684}"/>
              </a:ext>
            </a:extLst>
          </p:cNvPr>
          <p:cNvSpPr/>
          <p:nvPr/>
        </p:nvSpPr>
        <p:spPr>
          <a:xfrm>
            <a:off x="838200" y="2601910"/>
            <a:ext cx="10515600" cy="73025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>
                <a:latin typeface="Consolas"/>
                <a:cs typeface="Calibri Light"/>
              </a:rPr>
              <a:t>BPM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C6762FF-CDDF-4AE6-BAF2-A402ED77EE46}"/>
              </a:ext>
            </a:extLst>
          </p:cNvPr>
          <p:cNvSpPr/>
          <p:nvPr/>
        </p:nvSpPr>
        <p:spPr>
          <a:xfrm>
            <a:off x="838200" y="3525840"/>
            <a:ext cx="4933950" cy="73025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err="1">
                <a:latin typeface="Consolas"/>
                <a:cs typeface="Calibri Light"/>
              </a:rPr>
              <a:t>Maintenance</a:t>
            </a:r>
            <a:endParaRPr lang="en" sz="2400" dirty="0">
              <a:latin typeface="Consolas"/>
              <a:cs typeface="Calibri Light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EB7B243-4643-4649-BCFE-AEEB2CFE14C3}"/>
              </a:ext>
            </a:extLst>
          </p:cNvPr>
          <p:cNvSpPr/>
          <p:nvPr/>
        </p:nvSpPr>
        <p:spPr>
          <a:xfrm>
            <a:off x="6419850" y="3525840"/>
            <a:ext cx="4933950" cy="73025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err="1">
                <a:latin typeface="Consolas"/>
                <a:cs typeface="Calibri Light"/>
              </a:rPr>
              <a:t>Rental</a:t>
            </a:r>
            <a:r>
              <a:rPr lang="es-MX" sz="2400" dirty="0">
                <a:latin typeface="Consolas"/>
                <a:cs typeface="Calibri Light"/>
              </a:rPr>
              <a:t> </a:t>
            </a:r>
            <a:r>
              <a:rPr lang="es-MX" sz="2400" dirty="0" err="1">
                <a:latin typeface="Consolas"/>
                <a:cs typeface="Calibri Light"/>
              </a:rPr>
              <a:t>Equipment</a:t>
            </a:r>
            <a:endParaRPr lang="en" sz="2400" dirty="0">
              <a:latin typeface="Consolas"/>
              <a:cs typeface="Calibri Light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3E4905C-47A4-43EB-97AB-0060E1222F8E}"/>
              </a:ext>
            </a:extLst>
          </p:cNvPr>
          <p:cNvSpPr/>
          <p:nvPr/>
        </p:nvSpPr>
        <p:spPr>
          <a:xfrm>
            <a:off x="6419850" y="4572002"/>
            <a:ext cx="4933950" cy="73025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>
                <a:latin typeface="Consolas"/>
                <a:cs typeface="Calibri Light"/>
              </a:rPr>
              <a:t>Guard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4EA4636-124B-4AE8-B4A7-936DCB58B035}"/>
              </a:ext>
            </a:extLst>
          </p:cNvPr>
          <p:cNvSpPr/>
          <p:nvPr/>
        </p:nvSpPr>
        <p:spPr>
          <a:xfrm>
            <a:off x="838200" y="4572002"/>
            <a:ext cx="4933950" cy="73025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err="1">
                <a:latin typeface="Consolas"/>
                <a:cs typeface="Calibri Light"/>
              </a:rPr>
              <a:t>Consultancy</a:t>
            </a:r>
            <a:endParaRPr lang="en" sz="2400" dirty="0">
              <a:latin typeface="Consolas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7790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19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Zavala C</dc:creator>
  <cp:lastModifiedBy>David Agreda</cp:lastModifiedBy>
  <cp:revision>39</cp:revision>
  <dcterms:created xsi:type="dcterms:W3CDTF">2021-04-29T15:15:41Z</dcterms:created>
  <dcterms:modified xsi:type="dcterms:W3CDTF">2022-01-10T23:41:10Z</dcterms:modified>
</cp:coreProperties>
</file>