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2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4565CB-A823-4FFE-8BF0-9048FDDA371E}" type="datetimeFigureOut">
              <a:rPr lang="es-CO" smtClean="0"/>
              <a:t>9/02/2022</a:t>
            </a:fld>
            <a:endParaRPr lang="es-CO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CO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DCA01-98B6-4D4C-9A02-AFFEBABD0A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7284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>
            <a:extLst>
              <a:ext uri="{FF2B5EF4-FFF2-40B4-BE49-F238E27FC236}">
                <a16:creationId xmlns:a16="http://schemas.microsoft.com/office/drawing/2014/main" id="{28FC7AFE-F0CA-4EF1-BDA0-A863D4FFBFB0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20D2073-1E0F-4255-9122-5DEB29FCD743}" type="slidenum"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</a:t>
            </a:fld>
            <a:endParaRPr kumimoji="0" lang="pt-B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Google Shape;65;p:notes">
            <a:extLst>
              <a:ext uri="{FF2B5EF4-FFF2-40B4-BE49-F238E27FC236}">
                <a16:creationId xmlns:a16="http://schemas.microsoft.com/office/drawing/2014/main" id="{9822F634-0AAF-406B-BC3D-48CDEB1C34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Google Shape;66;p:notes">
            <a:extLst>
              <a:ext uri="{FF2B5EF4-FFF2-40B4-BE49-F238E27FC236}">
                <a16:creationId xmlns:a16="http://schemas.microsoft.com/office/drawing/2014/main" id="{7B9EFDBE-B909-496A-92BA-C2EA5818CD0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043" cy="4114443"/>
          </a:xfrm>
        </p:spPr>
        <p:txBody>
          <a:bodyPr lIns="91440" tIns="91440" rIns="91440" bIns="91440"/>
          <a:lstStyle/>
          <a:p>
            <a:endParaRPr lang="es-C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58F2B6-9962-4FCC-9D80-4CD2200A0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0C9DC6-6C9E-4C48-B983-4BB42660D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02740B-48B1-4142-A0B7-4C0F4850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D4A4-51FD-456F-BDA5-83772BAEB95D}" type="datetimeFigureOut">
              <a:rPr lang="pt-BR" smtClean="0"/>
              <a:t>09/02/2022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FAF699-84F0-470C-BF88-022817458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2222FB-1F74-44F7-8552-CB58F0993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59BCC-7E9F-4A81-9BFE-F864B222AD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5652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AA77DE-B5A1-4774-98A6-6ABC1C3BE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37CE13C-6B0E-4A9E-AC4B-8C9C02FFA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62936B-52B1-49D7-8090-741AC1610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D4A4-51FD-456F-BDA5-83772BAEB95D}" type="datetimeFigureOut">
              <a:rPr lang="pt-BR" smtClean="0"/>
              <a:t>09/02/2022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D0E728-D227-4651-A33D-7ED1E0332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C91CA8-26B5-4197-A2CA-19168FB68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59BCC-7E9F-4A81-9BFE-F864B222AD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2397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52F5CAD-2671-4EBD-A6AE-7C3355217D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EEF5D31-ED2E-4F39-B035-DD4F69D14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677CCE-F468-46D5-9353-86DA05C3B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D4A4-51FD-456F-BDA5-83772BAEB95D}" type="datetimeFigureOut">
              <a:rPr lang="pt-BR" smtClean="0"/>
              <a:t>09/02/2022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796CDC-2191-404B-A439-17418559F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45C235-F592-4DB3-B9A5-08486E8B8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59BCC-7E9F-4A81-9BFE-F864B222AD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7334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946D90-4FE2-4201-875E-BA80488F0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10CD4E-7D0E-4DC8-8FB9-C8143AECA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C6F226-EDF3-4127-AE79-45E57B541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D4A4-51FD-456F-BDA5-83772BAEB95D}" type="datetimeFigureOut">
              <a:rPr lang="pt-BR" smtClean="0"/>
              <a:t>09/02/2022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4BB5E1-0A39-4AE7-9CF7-968112658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F55178-4C40-4291-9C31-428CBA34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59BCC-7E9F-4A81-9BFE-F864B222AD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724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34E81-C12C-419D-9A6C-C34B8C6CC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3E8DE3-ECA7-4C9A-B975-9CE45DC50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FEF87B-F938-48F8-ADD4-31B286ABB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D4A4-51FD-456F-BDA5-83772BAEB95D}" type="datetimeFigureOut">
              <a:rPr lang="pt-BR" smtClean="0"/>
              <a:t>09/02/2022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E08952-C2D5-48B7-A4B3-9B58E93F2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B24805-95EA-489E-92E2-C6914B278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59BCC-7E9F-4A81-9BFE-F864B222AD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383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675F21-DC57-4CB0-9097-7F740B86B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C2959B-E40B-4438-A906-8ECF07E87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806424A-E314-4ED5-B25B-9B098C3B0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585C76-F722-45EE-9DF9-DCE2C99F5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D4A4-51FD-456F-BDA5-83772BAEB95D}" type="datetimeFigureOut">
              <a:rPr lang="pt-BR" smtClean="0"/>
              <a:t>09/02/2022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3DD6061-4EA4-4C03-A466-44DF58DF5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81188E-71FF-49E5-8618-280181209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59BCC-7E9F-4A81-9BFE-F864B222AD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388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87BEFA-1B05-4E01-9227-9CEB15D22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6E6D42-3063-478E-8589-CC2AC8735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2361481-FE7D-4DFE-99FF-828DC5683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62769BF-A859-4AF8-8A1F-C4CC875D03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8BC791F-8899-4A2C-A1F3-F7C4CBBAE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73A7F10-6EC4-47F3-9FCC-136E634C5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D4A4-51FD-456F-BDA5-83772BAEB95D}" type="datetimeFigureOut">
              <a:rPr lang="pt-BR" smtClean="0"/>
              <a:t>09/02/2022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1175988-BA42-44EE-BA88-D4075CBF0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7C56357-39BB-4C5B-A963-F9BE6DF57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59BCC-7E9F-4A81-9BFE-F864B222AD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0363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7AD6F2-BB34-4D8B-BACB-5AC0DB9BA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8B47E8B-91C1-4A9F-BF4D-0C5790F5B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D4A4-51FD-456F-BDA5-83772BAEB95D}" type="datetimeFigureOut">
              <a:rPr lang="pt-BR" smtClean="0"/>
              <a:t>09/02/2022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A96FB7-2B1D-4204-B512-EBC5EDBCD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62BA1F1-7180-4361-89D7-D3E3662ED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59BCC-7E9F-4A81-9BFE-F864B222AD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43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B7394E5-58CA-47B2-89EB-26AFB29B1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D4A4-51FD-456F-BDA5-83772BAEB95D}" type="datetimeFigureOut">
              <a:rPr lang="pt-BR" smtClean="0"/>
              <a:t>09/02/2022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84FEEDB-70EF-4AE0-9D9A-5BB9C705F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58B795A-DB61-45CE-A238-C6DCC0EAE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59BCC-7E9F-4A81-9BFE-F864B222AD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7601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9433F4-CA79-4071-83A2-654FD0B78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769AE6-258D-4E05-873C-63EFFA40A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3559AA1-84DE-4053-BEEF-88229FCF2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99734C-A04C-4F2C-B1D7-DD797BE73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D4A4-51FD-456F-BDA5-83772BAEB95D}" type="datetimeFigureOut">
              <a:rPr lang="pt-BR" smtClean="0"/>
              <a:t>09/02/2022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9A7B07C-3CBD-4D88-9FC1-33754D758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1AF3427-ABF4-47B2-8556-62798576C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59BCC-7E9F-4A81-9BFE-F864B222AD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3635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27D8E-9366-4EEE-AA3D-DA63758AC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9E99592-1032-485F-BB61-59DB6B35D1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382B4EA-B7E0-4452-A41D-60B58154D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043818-318E-456B-AE68-8AF620749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D4A4-51FD-456F-BDA5-83772BAEB95D}" type="datetimeFigureOut">
              <a:rPr lang="pt-BR" smtClean="0"/>
              <a:t>09/02/2022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75E257-83E1-4D96-BAF3-774C5548A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ABB111-CF5F-41DF-9435-33EDDE644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59BCC-7E9F-4A81-9BFE-F864B222AD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597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954D9EF-931D-475C-A48A-3D7F69A4F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730BE5-669F-4464-9C25-A77BCE008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4F40D7-485D-4098-8648-FA9947961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1D4A4-51FD-456F-BDA5-83772BAEB95D}" type="datetimeFigureOut">
              <a:rPr lang="pt-BR" smtClean="0"/>
              <a:t>09/02/2022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F867C2-460A-4D49-A8E7-587F770668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8DA293-07F1-4DE8-AEF1-F57C628E1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59BCC-7E9F-4A81-9BFE-F864B222AD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513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9;p13">
            <a:extLst>
              <a:ext uri="{FF2B5EF4-FFF2-40B4-BE49-F238E27FC236}">
                <a16:creationId xmlns:a16="http://schemas.microsoft.com/office/drawing/2014/main" id="{F8ACDF8C-E2AE-4AEE-AB12-1AE196F750E3}"/>
              </a:ext>
            </a:extLst>
          </p:cNvPr>
          <p:cNvSpPr/>
          <p:nvPr/>
        </p:nvSpPr>
        <p:spPr>
          <a:xfrm>
            <a:off x="1688164" y="587032"/>
            <a:ext cx="8904000" cy="982565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121920" tIns="121920" rIns="121920" bIns="121920" anchor="t" anchorCtr="1" compatLnSpc="0">
            <a:noAutofit/>
          </a:bodyPr>
          <a:lstStyle/>
          <a:p>
            <a:pPr marL="0" marR="0" lvl="0" indent="0" algn="ctr" defTabSz="1219170" rtl="0" eaLnBrk="1" fontAlgn="auto" latinLnBrk="0" hangingPunct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pt-BR" sz="2667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 pitchFamily="18"/>
                <a:ea typeface="Roboto" pitchFamily="2"/>
                <a:cs typeface="Roboto" pitchFamily="2"/>
              </a:rPr>
              <a:t>Flujo</a:t>
            </a:r>
            <a:r>
              <a:rPr kumimoji="0" lang="pt-BR" sz="2667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 pitchFamily="18"/>
                <a:ea typeface="Roboto" pitchFamily="2"/>
                <a:cs typeface="Roboto" pitchFamily="2"/>
              </a:rPr>
              <a:t> lúdico</a:t>
            </a:r>
            <a:r>
              <a:rPr lang="pt-BR" sz="2667" b="1" kern="0" dirty="0">
                <a:solidFill>
                  <a:srgbClr val="000000"/>
                </a:solidFill>
                <a:latin typeface="Roboto" pitchFamily="18"/>
                <a:ea typeface="Roboto" pitchFamily="2"/>
                <a:cs typeface="Roboto" pitchFamily="2"/>
              </a:rPr>
              <a:t>: </a:t>
            </a:r>
            <a:r>
              <a:rPr lang="pt-BR" sz="2667" b="1" kern="0" dirty="0" err="1">
                <a:solidFill>
                  <a:srgbClr val="000000"/>
                </a:solidFill>
                <a:latin typeface="Roboto" pitchFamily="18"/>
                <a:ea typeface="Roboto" pitchFamily="2"/>
                <a:cs typeface="Roboto" pitchFamily="2"/>
              </a:rPr>
              <a:t>Proceso</a:t>
            </a:r>
            <a:r>
              <a:rPr lang="pt-BR" sz="2667" b="1" kern="0" dirty="0">
                <a:solidFill>
                  <a:srgbClr val="000000"/>
                </a:solidFill>
                <a:latin typeface="Roboto" pitchFamily="18"/>
                <a:ea typeface="Roboto" pitchFamily="2"/>
                <a:cs typeface="Roboto" pitchFamily="2"/>
              </a:rPr>
              <a:t> Gobierno de </a:t>
            </a:r>
            <a:r>
              <a:rPr lang="pt-BR" sz="2667" b="1" kern="0" dirty="0" err="1">
                <a:solidFill>
                  <a:srgbClr val="000000"/>
                </a:solidFill>
                <a:latin typeface="Roboto" pitchFamily="18"/>
                <a:ea typeface="Roboto" pitchFamily="2"/>
                <a:cs typeface="Roboto" pitchFamily="2"/>
              </a:rPr>
              <a:t>Procesos</a:t>
            </a:r>
            <a:endParaRPr kumimoji="0" lang="pt-BR" sz="2667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itchFamily="18"/>
              <a:ea typeface="Roboto" pitchFamily="2"/>
              <a:cs typeface="Roboto" pitchFamily="2"/>
            </a:endParaRPr>
          </a:p>
        </p:txBody>
      </p:sp>
      <p:grpSp>
        <p:nvGrpSpPr>
          <p:cNvPr id="11" name="Google Shape;77;p13">
            <a:extLst>
              <a:ext uri="{FF2B5EF4-FFF2-40B4-BE49-F238E27FC236}">
                <a16:creationId xmlns:a16="http://schemas.microsoft.com/office/drawing/2014/main" id="{E1C76E9D-F40C-4B4E-8ADC-6826D95BD7CC}"/>
              </a:ext>
            </a:extLst>
          </p:cNvPr>
          <p:cNvGrpSpPr/>
          <p:nvPr/>
        </p:nvGrpSpPr>
        <p:grpSpPr>
          <a:xfrm>
            <a:off x="1771806" y="2598237"/>
            <a:ext cx="1812961" cy="2529609"/>
            <a:chOff x="3178079" y="1948677"/>
            <a:chExt cx="1359721" cy="1897207"/>
          </a:xfrm>
        </p:grpSpPr>
        <p:sp>
          <p:nvSpPr>
            <p:cNvPr id="12" name="Google Shape;78;p13">
              <a:extLst>
                <a:ext uri="{FF2B5EF4-FFF2-40B4-BE49-F238E27FC236}">
                  <a16:creationId xmlns:a16="http://schemas.microsoft.com/office/drawing/2014/main" id="{7250661A-D502-45A6-94C3-7BA2E1E837C0}"/>
                </a:ext>
              </a:extLst>
            </p:cNvPr>
            <p:cNvSpPr/>
            <p:nvPr/>
          </p:nvSpPr>
          <p:spPr>
            <a:xfrm>
              <a:off x="3560755" y="1948677"/>
              <a:ext cx="594003" cy="594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val f5"/>
                <a:gd name="f15" fmla="val f6"/>
                <a:gd name="f16" fmla="*/ 0 f7 1"/>
                <a:gd name="f17" fmla="*/ f5 f0 1"/>
                <a:gd name="f18" fmla="*/ f9 f0 1"/>
                <a:gd name="f19" fmla="*/ f11 f0 1"/>
                <a:gd name="f20" fmla="+- f15 0 f14"/>
                <a:gd name="f21" fmla="*/ f16 1 f2"/>
                <a:gd name="f22" fmla="*/ f17 1 f2"/>
                <a:gd name="f23" fmla="*/ f18 1 f2"/>
                <a:gd name="f24" fmla="*/ f19 1 f2"/>
                <a:gd name="f25" fmla="*/ f20 1 21600"/>
                <a:gd name="f26" fmla="+- 0 0 f21"/>
                <a:gd name="f27" fmla="+- f22 0 f1"/>
                <a:gd name="f28" fmla="+- f23 0 f1"/>
                <a:gd name="f29" fmla="+- f24 0 f1"/>
                <a:gd name="f30" fmla="*/ 3163 f25 1"/>
                <a:gd name="f31" fmla="*/ 18437 f25 1"/>
                <a:gd name="f32" fmla="*/ 10800 f25 1"/>
                <a:gd name="f33" fmla="*/ 0 f25 1"/>
                <a:gd name="f34" fmla="*/ 21600 f25 1"/>
                <a:gd name="f35" fmla="*/ f26 f0 1"/>
                <a:gd name="f36" fmla="+- f28 0 f27"/>
                <a:gd name="f37" fmla="*/ f35 1 f7"/>
                <a:gd name="f38" fmla="*/ f32 1 f25"/>
                <a:gd name="f39" fmla="*/ f33 1 f25"/>
                <a:gd name="f40" fmla="*/ f30 1 f25"/>
                <a:gd name="f41" fmla="*/ f31 1 f25"/>
                <a:gd name="f42" fmla="*/ f34 1 f25"/>
                <a:gd name="f43" fmla="+- f37 0 f1"/>
                <a:gd name="f44" fmla="*/ f40 f12 1"/>
                <a:gd name="f45" fmla="*/ f41 f12 1"/>
                <a:gd name="f46" fmla="*/ f41 f13 1"/>
                <a:gd name="f47" fmla="*/ f40 f13 1"/>
                <a:gd name="f48" fmla="*/ f38 f12 1"/>
                <a:gd name="f49" fmla="*/ f39 f13 1"/>
                <a:gd name="f50" fmla="*/ f39 f12 1"/>
                <a:gd name="f51" fmla="*/ f38 f13 1"/>
                <a:gd name="f52" fmla="*/ f42 f13 1"/>
                <a:gd name="f53" fmla="*/ f42 f12 1"/>
                <a:gd name="f54" fmla="+- f43 f1 0"/>
                <a:gd name="f55" fmla="*/ f54 f7 1"/>
                <a:gd name="f56" fmla="*/ f55 1 f0"/>
                <a:gd name="f57" fmla="+- 0 0 f56"/>
                <a:gd name="f58" fmla="+- 0 0 f57"/>
                <a:gd name="f59" fmla="*/ f58 f0 1"/>
                <a:gd name="f60" fmla="*/ f59 1 f7"/>
                <a:gd name="f61" fmla="+- f60 0 f1"/>
                <a:gd name="f62" fmla="cos 1 f61"/>
                <a:gd name="f63" fmla="sin 1 f61"/>
                <a:gd name="f64" fmla="+- 0 0 f62"/>
                <a:gd name="f65" fmla="+- 0 0 f63"/>
                <a:gd name="f66" fmla="+- 0 0 f64"/>
                <a:gd name="f67" fmla="+- 0 0 f65"/>
                <a:gd name="f68" fmla="val f66"/>
                <a:gd name="f69" fmla="val f67"/>
                <a:gd name="f70" fmla="+- 0 0 f68"/>
                <a:gd name="f71" fmla="+- 0 0 f69"/>
                <a:gd name="f72" fmla="*/ 10800 f70 1"/>
                <a:gd name="f73" fmla="*/ 10800 f71 1"/>
                <a:gd name="f74" fmla="*/ f72 f72 1"/>
                <a:gd name="f75" fmla="*/ f73 f73 1"/>
                <a:gd name="f76" fmla="+- f74 f75 0"/>
                <a:gd name="f77" fmla="sqrt f76"/>
                <a:gd name="f78" fmla="*/ f8 1 f77"/>
                <a:gd name="f79" fmla="*/ f70 f78 1"/>
                <a:gd name="f80" fmla="*/ f71 f78 1"/>
                <a:gd name="f81" fmla="+- 10800 0 f79"/>
                <a:gd name="f82" fmla="+- 10800 0 f8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48" y="f49"/>
                </a:cxn>
                <a:cxn ang="f29">
                  <a:pos x="f44" y="f47"/>
                </a:cxn>
                <a:cxn ang="f29">
                  <a:pos x="f50" y="f51"/>
                </a:cxn>
                <a:cxn ang="f29">
                  <a:pos x="f44" y="f46"/>
                </a:cxn>
                <a:cxn ang="f29">
                  <a:pos x="f48" y="f52"/>
                </a:cxn>
                <a:cxn ang="f29">
                  <a:pos x="f45" y="f46"/>
                </a:cxn>
                <a:cxn ang="f29">
                  <a:pos x="f53" y="f51"/>
                </a:cxn>
                <a:cxn ang="f29">
                  <a:pos x="f45" y="f47"/>
                </a:cxn>
              </a:cxnLst>
              <a:rect l="f44" t="f47" r="f45" b="f46"/>
              <a:pathLst>
                <a:path w="21600" h="21600">
                  <a:moveTo>
                    <a:pt x="f81" y="f82"/>
                  </a:moveTo>
                  <a:arcTo wR="f10" hR="f10" stAng="f27" swAng="f36"/>
                  <a:close/>
                </a:path>
              </a:pathLst>
            </a:custGeom>
            <a:noFill/>
            <a:ln w="38157" cap="flat">
              <a:solidFill>
                <a:srgbClr val="999999"/>
              </a:solidFill>
              <a:prstDash val="solid"/>
              <a:round/>
            </a:ln>
          </p:spPr>
          <p:txBody>
            <a:bodyPr vert="horz" wrap="square" lIns="121920" tIns="121920" rIns="121920" bIns="121920" anchor="ctr" anchorCtr="0" compatLnSpc="0">
              <a:noAutofit/>
            </a:bodyPr>
            <a:lstStyle/>
            <a:p>
              <a:pPr marL="0" marR="0" lvl="0" indent="0" algn="l" defTabSz="121917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kumimoji="0" lang="pt-BR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3" name="Google Shape;79;p13">
              <a:extLst>
                <a:ext uri="{FF2B5EF4-FFF2-40B4-BE49-F238E27FC236}">
                  <a16:creationId xmlns:a16="http://schemas.microsoft.com/office/drawing/2014/main" id="{66E86284-37CD-4896-8EEC-1D1B20FBF482}"/>
                </a:ext>
              </a:extLst>
            </p:cNvPr>
            <p:cNvSpPr/>
            <p:nvPr/>
          </p:nvSpPr>
          <p:spPr>
            <a:xfrm>
              <a:off x="3178079" y="2668749"/>
              <a:ext cx="1359721" cy="43496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121920" tIns="121920" rIns="121920" bIns="121920" anchor="b" anchorCtr="1" compatLnSpc="0">
              <a:noAutofit/>
            </a:bodyPr>
            <a:lstStyle/>
            <a:p>
              <a:pPr marL="0" marR="0" lvl="0" indent="0" algn="ctr" defTabSz="1219170" rtl="0" eaLnBrk="1" fontAlgn="auto" latinLnBrk="0" hangingPunc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kumimoji="0" lang="pt-BR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858585"/>
                  </a:solidFill>
                  <a:effectLst/>
                  <a:uLnTx/>
                  <a:uFillTx/>
                  <a:latin typeface="Roboto" pitchFamily="18"/>
                  <a:ea typeface="Roboto" pitchFamily="2"/>
                  <a:cs typeface="Roboto" pitchFamily="2"/>
                </a:rPr>
                <a:t>Analizar</a:t>
              </a:r>
              <a:r>
                <a:rPr kumimoji="0" lang="pt-BR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858585"/>
                  </a:solidFill>
                  <a:effectLst/>
                  <a:uLnTx/>
                  <a:uFillTx/>
                  <a:latin typeface="Roboto" pitchFamily="18"/>
                  <a:ea typeface="Roboto" pitchFamily="2"/>
                  <a:cs typeface="Roboto" pitchFamily="2"/>
                </a:rPr>
                <a:t> </a:t>
              </a:r>
              <a:r>
                <a:rPr kumimoji="0" lang="pt-BR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858585"/>
                  </a:solidFill>
                  <a:effectLst/>
                  <a:uLnTx/>
                  <a:uFillTx/>
                  <a:latin typeface="Roboto" pitchFamily="18"/>
                  <a:ea typeface="Roboto" pitchFamily="2"/>
                  <a:cs typeface="Roboto" pitchFamily="2"/>
                </a:rPr>
                <a:t>solicitud</a:t>
              </a:r>
              <a:endParaRPr kumimoji="0" lang="pt-BR" sz="1200" b="1" i="0" u="none" strike="noStrike" kern="0" cap="none" spc="0" normalizeH="0" baseline="0" noProof="0" dirty="0">
                <a:ln>
                  <a:noFill/>
                </a:ln>
                <a:solidFill>
                  <a:srgbClr val="858585"/>
                </a:solidFill>
                <a:effectLst/>
                <a:uLnTx/>
                <a:uFillTx/>
                <a:latin typeface="Roboto" pitchFamily="18"/>
                <a:ea typeface="Roboto" pitchFamily="2"/>
                <a:cs typeface="Roboto" pitchFamily="2"/>
              </a:endParaRPr>
            </a:p>
          </p:txBody>
        </p:sp>
        <p:sp>
          <p:nvSpPr>
            <p:cNvPr id="14" name="Google Shape;80;p13">
              <a:extLst>
                <a:ext uri="{FF2B5EF4-FFF2-40B4-BE49-F238E27FC236}">
                  <a16:creationId xmlns:a16="http://schemas.microsoft.com/office/drawing/2014/main" id="{73C03D59-E5D4-48E2-BE99-E3AC6AE817DF}"/>
                </a:ext>
              </a:extLst>
            </p:cNvPr>
            <p:cNvSpPr/>
            <p:nvPr/>
          </p:nvSpPr>
          <p:spPr>
            <a:xfrm>
              <a:off x="3178079" y="3108960"/>
              <a:ext cx="1359721" cy="73692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121920" tIns="121920" rIns="121920" bIns="121920" anchor="t" anchorCtr="1" compatLnSpc="0">
              <a:noAutofit/>
            </a:bodyPr>
            <a:lstStyle/>
            <a:p>
              <a:pPr marL="0" marR="0" lvl="0" indent="0" algn="ctr" defTabSz="1219170" rtl="0" eaLnBrk="1" fontAlgn="auto" latinLnBrk="0" hangingPunct="0">
                <a:lnSpc>
                  <a:spcPct val="115000"/>
                </a:lnSpc>
                <a:spcBef>
                  <a:spcPts val="0"/>
                </a:spcBef>
                <a:spcAft>
                  <a:spcPts val="2133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pt-BR" sz="1000" kern="0" dirty="0">
                  <a:solidFill>
                    <a:srgbClr val="858585"/>
                  </a:solidFill>
                  <a:latin typeface="Roboto" pitchFamily="18"/>
                  <a:ea typeface="Roboto" pitchFamily="2"/>
                  <a:cs typeface="Roboto" pitchFamily="2"/>
                </a:rPr>
                <a:t>Identificar antecedentes e </a:t>
              </a:r>
              <a:r>
                <a:rPr lang="pt-BR" sz="1000" kern="0" dirty="0" err="1">
                  <a:solidFill>
                    <a:srgbClr val="858585"/>
                  </a:solidFill>
                  <a:latin typeface="Roboto" pitchFamily="18"/>
                  <a:ea typeface="Roboto" pitchFamily="2"/>
                  <a:cs typeface="Roboto" pitchFamily="2"/>
                </a:rPr>
                <a:t>información</a:t>
              </a:r>
              <a:r>
                <a:rPr lang="pt-BR" sz="1000" kern="0" dirty="0">
                  <a:solidFill>
                    <a:srgbClr val="858585"/>
                  </a:solidFill>
                  <a:latin typeface="Roboto" pitchFamily="18"/>
                  <a:ea typeface="Roboto" pitchFamily="2"/>
                  <a:cs typeface="Roboto" pitchFamily="2"/>
                </a:rPr>
                <a:t> </a:t>
              </a:r>
              <a:r>
                <a:rPr lang="pt-BR" sz="1000" kern="0" dirty="0" err="1">
                  <a:solidFill>
                    <a:srgbClr val="858585"/>
                  </a:solidFill>
                  <a:latin typeface="Roboto" pitchFamily="18"/>
                  <a:ea typeface="Roboto" pitchFamily="2"/>
                  <a:cs typeface="Roboto" pitchFamily="2"/>
                </a:rPr>
                <a:t>del</a:t>
              </a:r>
              <a:r>
                <a:rPr lang="pt-BR" sz="1000" kern="0" dirty="0">
                  <a:solidFill>
                    <a:srgbClr val="858585"/>
                  </a:solidFill>
                  <a:latin typeface="Roboto" pitchFamily="18"/>
                  <a:ea typeface="Roboto" pitchFamily="2"/>
                  <a:cs typeface="Roboto" pitchFamily="2"/>
                </a:rPr>
                <a:t> </a:t>
              </a:r>
              <a:r>
                <a:rPr lang="pt-BR" sz="1000" kern="0" dirty="0" err="1">
                  <a:solidFill>
                    <a:srgbClr val="858585"/>
                  </a:solidFill>
                  <a:latin typeface="Roboto" pitchFamily="18"/>
                  <a:ea typeface="Roboto" pitchFamily="2"/>
                  <a:cs typeface="Roboto" pitchFamily="2"/>
                </a:rPr>
                <a:t>proceso</a:t>
              </a:r>
              <a:endParaRPr lang="pt-BR" sz="1000" kern="0" dirty="0">
                <a:solidFill>
                  <a:srgbClr val="858585"/>
                </a:solidFill>
                <a:latin typeface="Roboto" pitchFamily="18"/>
                <a:ea typeface="Roboto" pitchFamily="2"/>
                <a:cs typeface="Roboto" pitchFamily="2"/>
              </a:endParaRPr>
            </a:p>
          </p:txBody>
        </p:sp>
      </p:grpSp>
      <p:grpSp>
        <p:nvGrpSpPr>
          <p:cNvPr id="19" name="Google Shape;85;p13">
            <a:extLst>
              <a:ext uri="{FF2B5EF4-FFF2-40B4-BE49-F238E27FC236}">
                <a16:creationId xmlns:a16="http://schemas.microsoft.com/office/drawing/2014/main" id="{B0C3AA67-8E6B-437E-A3B4-40763356D201}"/>
              </a:ext>
            </a:extLst>
          </p:cNvPr>
          <p:cNvGrpSpPr/>
          <p:nvPr/>
        </p:nvGrpSpPr>
        <p:grpSpPr>
          <a:xfrm>
            <a:off x="6888226" y="2598237"/>
            <a:ext cx="1812961" cy="2529609"/>
            <a:chOff x="7264075" y="1948677"/>
            <a:chExt cx="1359721" cy="1897207"/>
          </a:xfrm>
        </p:grpSpPr>
        <p:sp>
          <p:nvSpPr>
            <p:cNvPr id="20" name="Google Shape;86;p13">
              <a:extLst>
                <a:ext uri="{FF2B5EF4-FFF2-40B4-BE49-F238E27FC236}">
                  <a16:creationId xmlns:a16="http://schemas.microsoft.com/office/drawing/2014/main" id="{11D7AC50-DFFE-49A7-A9FD-348B69FD9C98}"/>
                </a:ext>
              </a:extLst>
            </p:cNvPr>
            <p:cNvSpPr/>
            <p:nvPr/>
          </p:nvSpPr>
          <p:spPr>
            <a:xfrm>
              <a:off x="7647118" y="1948677"/>
              <a:ext cx="594003" cy="594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val f5"/>
                <a:gd name="f15" fmla="val f6"/>
                <a:gd name="f16" fmla="*/ 0 f7 1"/>
                <a:gd name="f17" fmla="*/ f5 f0 1"/>
                <a:gd name="f18" fmla="*/ f9 f0 1"/>
                <a:gd name="f19" fmla="*/ f11 f0 1"/>
                <a:gd name="f20" fmla="+- f15 0 f14"/>
                <a:gd name="f21" fmla="*/ f16 1 f2"/>
                <a:gd name="f22" fmla="*/ f17 1 f2"/>
                <a:gd name="f23" fmla="*/ f18 1 f2"/>
                <a:gd name="f24" fmla="*/ f19 1 f2"/>
                <a:gd name="f25" fmla="*/ f20 1 21600"/>
                <a:gd name="f26" fmla="+- 0 0 f21"/>
                <a:gd name="f27" fmla="+- f22 0 f1"/>
                <a:gd name="f28" fmla="+- f23 0 f1"/>
                <a:gd name="f29" fmla="+- f24 0 f1"/>
                <a:gd name="f30" fmla="*/ 3163 f25 1"/>
                <a:gd name="f31" fmla="*/ 18437 f25 1"/>
                <a:gd name="f32" fmla="*/ 10800 f25 1"/>
                <a:gd name="f33" fmla="*/ 0 f25 1"/>
                <a:gd name="f34" fmla="*/ 21600 f25 1"/>
                <a:gd name="f35" fmla="*/ f26 f0 1"/>
                <a:gd name="f36" fmla="+- f28 0 f27"/>
                <a:gd name="f37" fmla="*/ f35 1 f7"/>
                <a:gd name="f38" fmla="*/ f32 1 f25"/>
                <a:gd name="f39" fmla="*/ f33 1 f25"/>
                <a:gd name="f40" fmla="*/ f30 1 f25"/>
                <a:gd name="f41" fmla="*/ f31 1 f25"/>
                <a:gd name="f42" fmla="*/ f34 1 f25"/>
                <a:gd name="f43" fmla="+- f37 0 f1"/>
                <a:gd name="f44" fmla="*/ f40 f12 1"/>
                <a:gd name="f45" fmla="*/ f41 f12 1"/>
                <a:gd name="f46" fmla="*/ f41 f13 1"/>
                <a:gd name="f47" fmla="*/ f40 f13 1"/>
                <a:gd name="f48" fmla="*/ f38 f12 1"/>
                <a:gd name="f49" fmla="*/ f39 f13 1"/>
                <a:gd name="f50" fmla="*/ f39 f12 1"/>
                <a:gd name="f51" fmla="*/ f38 f13 1"/>
                <a:gd name="f52" fmla="*/ f42 f13 1"/>
                <a:gd name="f53" fmla="*/ f42 f12 1"/>
                <a:gd name="f54" fmla="+- f43 f1 0"/>
                <a:gd name="f55" fmla="*/ f54 f7 1"/>
                <a:gd name="f56" fmla="*/ f55 1 f0"/>
                <a:gd name="f57" fmla="+- 0 0 f56"/>
                <a:gd name="f58" fmla="+- 0 0 f57"/>
                <a:gd name="f59" fmla="*/ f58 f0 1"/>
                <a:gd name="f60" fmla="*/ f59 1 f7"/>
                <a:gd name="f61" fmla="+- f60 0 f1"/>
                <a:gd name="f62" fmla="cos 1 f61"/>
                <a:gd name="f63" fmla="sin 1 f61"/>
                <a:gd name="f64" fmla="+- 0 0 f62"/>
                <a:gd name="f65" fmla="+- 0 0 f63"/>
                <a:gd name="f66" fmla="+- 0 0 f64"/>
                <a:gd name="f67" fmla="+- 0 0 f65"/>
                <a:gd name="f68" fmla="val f66"/>
                <a:gd name="f69" fmla="val f67"/>
                <a:gd name="f70" fmla="+- 0 0 f68"/>
                <a:gd name="f71" fmla="+- 0 0 f69"/>
                <a:gd name="f72" fmla="*/ 10800 f70 1"/>
                <a:gd name="f73" fmla="*/ 10800 f71 1"/>
                <a:gd name="f74" fmla="*/ f72 f72 1"/>
                <a:gd name="f75" fmla="*/ f73 f73 1"/>
                <a:gd name="f76" fmla="+- f74 f75 0"/>
                <a:gd name="f77" fmla="sqrt f76"/>
                <a:gd name="f78" fmla="*/ f8 1 f77"/>
                <a:gd name="f79" fmla="*/ f70 f78 1"/>
                <a:gd name="f80" fmla="*/ f71 f78 1"/>
                <a:gd name="f81" fmla="+- 10800 0 f79"/>
                <a:gd name="f82" fmla="+- 10800 0 f8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48" y="f49"/>
                </a:cxn>
                <a:cxn ang="f29">
                  <a:pos x="f44" y="f47"/>
                </a:cxn>
                <a:cxn ang="f29">
                  <a:pos x="f50" y="f51"/>
                </a:cxn>
                <a:cxn ang="f29">
                  <a:pos x="f44" y="f46"/>
                </a:cxn>
                <a:cxn ang="f29">
                  <a:pos x="f48" y="f52"/>
                </a:cxn>
                <a:cxn ang="f29">
                  <a:pos x="f45" y="f46"/>
                </a:cxn>
                <a:cxn ang="f29">
                  <a:pos x="f53" y="f51"/>
                </a:cxn>
                <a:cxn ang="f29">
                  <a:pos x="f45" y="f47"/>
                </a:cxn>
              </a:cxnLst>
              <a:rect l="f44" t="f47" r="f45" b="f46"/>
              <a:pathLst>
                <a:path w="21600" h="21600">
                  <a:moveTo>
                    <a:pt x="f81" y="f82"/>
                  </a:moveTo>
                  <a:arcTo wR="f10" hR="f10" stAng="f27" swAng="f36"/>
                  <a:close/>
                </a:path>
              </a:pathLst>
            </a:custGeom>
            <a:noFill/>
            <a:ln w="38157" cap="flat">
              <a:solidFill>
                <a:srgbClr val="999999"/>
              </a:solidFill>
              <a:prstDash val="solid"/>
              <a:round/>
            </a:ln>
          </p:spPr>
          <p:txBody>
            <a:bodyPr vert="horz" wrap="square" lIns="121920" tIns="121920" rIns="121920" bIns="121920" anchor="ctr" anchorCtr="0" compatLnSpc="0">
              <a:noAutofit/>
            </a:bodyPr>
            <a:lstStyle/>
            <a:p>
              <a:pPr marL="0" marR="0" lvl="0" indent="0" algn="l" defTabSz="121917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kumimoji="0" lang="pt-BR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21" name="Google Shape;87;p13">
              <a:extLst>
                <a:ext uri="{FF2B5EF4-FFF2-40B4-BE49-F238E27FC236}">
                  <a16:creationId xmlns:a16="http://schemas.microsoft.com/office/drawing/2014/main" id="{F71790AD-6680-4F9F-90CA-C0AE1E78E2B1}"/>
                </a:ext>
              </a:extLst>
            </p:cNvPr>
            <p:cNvSpPr/>
            <p:nvPr/>
          </p:nvSpPr>
          <p:spPr>
            <a:xfrm>
              <a:off x="7264075" y="2595501"/>
              <a:ext cx="1359721" cy="60749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121920" tIns="121920" rIns="121920" bIns="121920" anchor="b" anchorCtr="1" compatLnSpc="0">
              <a:noAutofit/>
            </a:bodyPr>
            <a:lstStyle/>
            <a:p>
              <a:pPr marL="0" marR="0" lvl="0" indent="0" algn="ctr" defTabSz="1219170" rtl="0" eaLnBrk="1" fontAlgn="auto" latinLnBrk="0" hangingPunc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kumimoji="0" lang="pt-BR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858585"/>
                  </a:solidFill>
                  <a:effectLst/>
                  <a:uLnTx/>
                  <a:uFillTx/>
                  <a:latin typeface="Roboto" pitchFamily="18"/>
                  <a:ea typeface="Roboto" pitchFamily="2"/>
                  <a:cs typeface="Roboto" pitchFamily="2"/>
                </a:rPr>
                <a:t>Revisar y </a:t>
              </a:r>
              <a:r>
                <a:rPr kumimoji="0" lang="pt-BR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858585"/>
                  </a:solidFill>
                  <a:effectLst/>
                  <a:uLnTx/>
                  <a:uFillTx/>
                  <a:latin typeface="Roboto" pitchFamily="18"/>
                  <a:ea typeface="Roboto" pitchFamily="2"/>
                  <a:cs typeface="Roboto" pitchFamily="2"/>
                </a:rPr>
                <a:t>aprobar</a:t>
              </a:r>
              <a:endParaRPr lang="pt-BR" sz="1200" b="1" kern="0" dirty="0">
                <a:solidFill>
                  <a:srgbClr val="858585"/>
                </a:solidFill>
                <a:latin typeface="Roboto" pitchFamily="18"/>
                <a:ea typeface="Roboto" pitchFamily="2"/>
                <a:cs typeface="Roboto" pitchFamily="2"/>
              </a:endParaRPr>
            </a:p>
            <a:p>
              <a:pPr marL="0" marR="0" lvl="0" indent="0" algn="ctr" defTabSz="1219170" rtl="0" eaLnBrk="1" fontAlgn="auto" latinLnBrk="0" hangingPunc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kumimoji="0" lang="pt-BR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858585"/>
                  </a:solidFill>
                  <a:effectLst/>
                  <a:uLnTx/>
                  <a:uFillTx/>
                  <a:latin typeface="Roboto" pitchFamily="18"/>
                  <a:ea typeface="Roboto" pitchFamily="2"/>
                  <a:cs typeface="Roboto" pitchFamily="2"/>
                </a:rPr>
                <a:t>AS IS</a:t>
              </a:r>
            </a:p>
          </p:txBody>
        </p:sp>
        <p:sp>
          <p:nvSpPr>
            <p:cNvPr id="22" name="Google Shape;88;p13">
              <a:extLst>
                <a:ext uri="{FF2B5EF4-FFF2-40B4-BE49-F238E27FC236}">
                  <a16:creationId xmlns:a16="http://schemas.microsoft.com/office/drawing/2014/main" id="{D5E1A757-4E87-4249-A57E-E12467D16E49}"/>
                </a:ext>
              </a:extLst>
            </p:cNvPr>
            <p:cNvSpPr/>
            <p:nvPr/>
          </p:nvSpPr>
          <p:spPr>
            <a:xfrm>
              <a:off x="7264075" y="3108960"/>
              <a:ext cx="1359721" cy="73692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121920" tIns="121920" rIns="121920" bIns="121920" anchor="t" anchorCtr="1" compatLnSpc="0">
              <a:noAutofit/>
            </a:bodyPr>
            <a:lstStyle/>
            <a:p>
              <a:pPr marL="0" marR="0" lvl="0" indent="0" algn="ctr" defTabSz="1219170" rtl="0" eaLnBrk="1" fontAlgn="auto" latinLnBrk="0" hangingPunct="0">
                <a:lnSpc>
                  <a:spcPct val="115000"/>
                </a:lnSpc>
                <a:spcBef>
                  <a:spcPts val="0"/>
                </a:spcBef>
                <a:spcAft>
                  <a:spcPts val="2133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pt-BR" sz="1000" kern="0" dirty="0">
                  <a:solidFill>
                    <a:srgbClr val="858585"/>
                  </a:solidFill>
                  <a:latin typeface="Roboto" pitchFamily="18"/>
                  <a:ea typeface="Roboto" pitchFamily="2"/>
                  <a:cs typeface="Roboto" pitchFamily="2"/>
                </a:rPr>
                <a:t>Verificar o solicitar ajustes al </a:t>
              </a:r>
              <a:r>
                <a:rPr lang="pt-BR" sz="1000" kern="0" dirty="0" err="1">
                  <a:solidFill>
                    <a:srgbClr val="858585"/>
                  </a:solidFill>
                  <a:latin typeface="Roboto" pitchFamily="18"/>
                  <a:ea typeface="Roboto" pitchFamily="2"/>
                  <a:cs typeface="Roboto" pitchFamily="2"/>
                </a:rPr>
                <a:t>levantamiento</a:t>
              </a:r>
              <a:endParaRPr kumimoji="0" lang="pt-BR" sz="1000" b="0" i="0" u="none" strike="noStrike" kern="0" cap="none" spc="0" normalizeH="0" baseline="0" noProof="0" dirty="0">
                <a:ln>
                  <a:noFill/>
                </a:ln>
                <a:solidFill>
                  <a:srgbClr val="858585"/>
                </a:solidFill>
                <a:effectLst/>
                <a:uLnTx/>
                <a:uFillTx/>
                <a:latin typeface="Roboto" pitchFamily="18"/>
                <a:ea typeface="Roboto" pitchFamily="2"/>
                <a:cs typeface="Roboto" pitchFamily="2"/>
              </a:endParaRPr>
            </a:p>
          </p:txBody>
        </p:sp>
      </p:grpSp>
      <p:sp>
        <p:nvSpPr>
          <p:cNvPr id="23" name="Google Shape;89;p13">
            <a:extLst>
              <a:ext uri="{FF2B5EF4-FFF2-40B4-BE49-F238E27FC236}">
                <a16:creationId xmlns:a16="http://schemas.microsoft.com/office/drawing/2014/main" id="{1C15A5B8-55D0-4320-A192-E7783A394429}"/>
              </a:ext>
            </a:extLst>
          </p:cNvPr>
          <p:cNvSpPr/>
          <p:nvPr/>
        </p:nvSpPr>
        <p:spPr>
          <a:xfrm>
            <a:off x="1506407" y="3002401"/>
            <a:ext cx="470879" cy="48963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999999"/>
          </a:solidFill>
          <a:ln cap="flat">
            <a:noFill/>
            <a:prstDash val="solid"/>
          </a:ln>
        </p:spPr>
        <p:txBody>
          <a:bodyPr vert="horz" wrap="square" lIns="121920" tIns="121920" rIns="121920" bIns="121920" anchor="ctr" anchorCtr="0" compatLnSpc="0">
            <a:noAutofit/>
          </a:bodyPr>
          <a:lstStyle/>
          <a:p>
            <a:pPr marL="0" marR="0" lvl="0" indent="0" algn="l" defTabSz="121917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pt-B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18"/>
              <a:ea typeface="Microsoft YaHei" pitchFamily="2"/>
              <a:cs typeface="Mangal" pitchFamily="2"/>
            </a:endParaRPr>
          </a:p>
        </p:txBody>
      </p:sp>
      <p:grpSp>
        <p:nvGrpSpPr>
          <p:cNvPr id="24" name="Google Shape;90;p13">
            <a:extLst>
              <a:ext uri="{FF2B5EF4-FFF2-40B4-BE49-F238E27FC236}">
                <a16:creationId xmlns:a16="http://schemas.microsoft.com/office/drawing/2014/main" id="{ACCFE3B6-9B70-45D2-BCBA-D9BBAB8143F4}"/>
              </a:ext>
            </a:extLst>
          </p:cNvPr>
          <p:cNvGrpSpPr/>
          <p:nvPr/>
        </p:nvGrpSpPr>
        <p:grpSpPr>
          <a:xfrm>
            <a:off x="5376839" y="2599200"/>
            <a:ext cx="1746723" cy="2528645"/>
            <a:chOff x="4557598" y="1949400"/>
            <a:chExt cx="1310042" cy="1896484"/>
          </a:xfrm>
        </p:grpSpPr>
        <p:sp>
          <p:nvSpPr>
            <p:cNvPr id="25" name="Google Shape;91;p13">
              <a:extLst>
                <a:ext uri="{FF2B5EF4-FFF2-40B4-BE49-F238E27FC236}">
                  <a16:creationId xmlns:a16="http://schemas.microsoft.com/office/drawing/2014/main" id="{E823DCDA-A50C-4873-8C57-4A5EB37E8EC2}"/>
                </a:ext>
              </a:extLst>
            </p:cNvPr>
            <p:cNvSpPr/>
            <p:nvPr/>
          </p:nvSpPr>
          <p:spPr>
            <a:xfrm>
              <a:off x="4915796" y="1949400"/>
              <a:ext cx="594003" cy="594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val f5"/>
                <a:gd name="f15" fmla="val f6"/>
                <a:gd name="f16" fmla="*/ 0 f7 1"/>
                <a:gd name="f17" fmla="*/ f5 f0 1"/>
                <a:gd name="f18" fmla="*/ f9 f0 1"/>
                <a:gd name="f19" fmla="*/ f11 f0 1"/>
                <a:gd name="f20" fmla="+- f15 0 f14"/>
                <a:gd name="f21" fmla="*/ f16 1 f2"/>
                <a:gd name="f22" fmla="*/ f17 1 f2"/>
                <a:gd name="f23" fmla="*/ f18 1 f2"/>
                <a:gd name="f24" fmla="*/ f19 1 f2"/>
                <a:gd name="f25" fmla="*/ f20 1 21600"/>
                <a:gd name="f26" fmla="+- 0 0 f21"/>
                <a:gd name="f27" fmla="+- f22 0 f1"/>
                <a:gd name="f28" fmla="+- f23 0 f1"/>
                <a:gd name="f29" fmla="+- f24 0 f1"/>
                <a:gd name="f30" fmla="*/ 3163 f25 1"/>
                <a:gd name="f31" fmla="*/ 18437 f25 1"/>
                <a:gd name="f32" fmla="*/ 10800 f25 1"/>
                <a:gd name="f33" fmla="*/ 0 f25 1"/>
                <a:gd name="f34" fmla="*/ 21600 f25 1"/>
                <a:gd name="f35" fmla="*/ f26 f0 1"/>
                <a:gd name="f36" fmla="+- f28 0 f27"/>
                <a:gd name="f37" fmla="*/ f35 1 f7"/>
                <a:gd name="f38" fmla="*/ f32 1 f25"/>
                <a:gd name="f39" fmla="*/ f33 1 f25"/>
                <a:gd name="f40" fmla="*/ f30 1 f25"/>
                <a:gd name="f41" fmla="*/ f31 1 f25"/>
                <a:gd name="f42" fmla="*/ f34 1 f25"/>
                <a:gd name="f43" fmla="+- f37 0 f1"/>
                <a:gd name="f44" fmla="*/ f40 f12 1"/>
                <a:gd name="f45" fmla="*/ f41 f12 1"/>
                <a:gd name="f46" fmla="*/ f41 f13 1"/>
                <a:gd name="f47" fmla="*/ f40 f13 1"/>
                <a:gd name="f48" fmla="*/ f38 f12 1"/>
                <a:gd name="f49" fmla="*/ f39 f13 1"/>
                <a:gd name="f50" fmla="*/ f39 f12 1"/>
                <a:gd name="f51" fmla="*/ f38 f13 1"/>
                <a:gd name="f52" fmla="*/ f42 f13 1"/>
                <a:gd name="f53" fmla="*/ f42 f12 1"/>
                <a:gd name="f54" fmla="+- f43 f1 0"/>
                <a:gd name="f55" fmla="*/ f54 f7 1"/>
                <a:gd name="f56" fmla="*/ f55 1 f0"/>
                <a:gd name="f57" fmla="+- 0 0 f56"/>
                <a:gd name="f58" fmla="+- 0 0 f57"/>
                <a:gd name="f59" fmla="*/ f58 f0 1"/>
                <a:gd name="f60" fmla="*/ f59 1 f7"/>
                <a:gd name="f61" fmla="+- f60 0 f1"/>
                <a:gd name="f62" fmla="cos 1 f61"/>
                <a:gd name="f63" fmla="sin 1 f61"/>
                <a:gd name="f64" fmla="+- 0 0 f62"/>
                <a:gd name="f65" fmla="+- 0 0 f63"/>
                <a:gd name="f66" fmla="+- 0 0 f64"/>
                <a:gd name="f67" fmla="+- 0 0 f65"/>
                <a:gd name="f68" fmla="val f66"/>
                <a:gd name="f69" fmla="val f67"/>
                <a:gd name="f70" fmla="+- 0 0 f68"/>
                <a:gd name="f71" fmla="+- 0 0 f69"/>
                <a:gd name="f72" fmla="*/ 10800 f70 1"/>
                <a:gd name="f73" fmla="*/ 10800 f71 1"/>
                <a:gd name="f74" fmla="*/ f72 f72 1"/>
                <a:gd name="f75" fmla="*/ f73 f73 1"/>
                <a:gd name="f76" fmla="+- f74 f75 0"/>
                <a:gd name="f77" fmla="sqrt f76"/>
                <a:gd name="f78" fmla="*/ f8 1 f77"/>
                <a:gd name="f79" fmla="*/ f70 f78 1"/>
                <a:gd name="f80" fmla="*/ f71 f78 1"/>
                <a:gd name="f81" fmla="+- 10800 0 f79"/>
                <a:gd name="f82" fmla="+- 10800 0 f8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48" y="f49"/>
                </a:cxn>
                <a:cxn ang="f29">
                  <a:pos x="f44" y="f47"/>
                </a:cxn>
                <a:cxn ang="f29">
                  <a:pos x="f50" y="f51"/>
                </a:cxn>
                <a:cxn ang="f29">
                  <a:pos x="f44" y="f46"/>
                </a:cxn>
                <a:cxn ang="f29">
                  <a:pos x="f48" y="f52"/>
                </a:cxn>
                <a:cxn ang="f29">
                  <a:pos x="f45" y="f46"/>
                </a:cxn>
                <a:cxn ang="f29">
                  <a:pos x="f53" y="f51"/>
                </a:cxn>
                <a:cxn ang="f29">
                  <a:pos x="f45" y="f47"/>
                </a:cxn>
              </a:cxnLst>
              <a:rect l="f44" t="f47" r="f45" b="f46"/>
              <a:pathLst>
                <a:path w="21600" h="21600">
                  <a:moveTo>
                    <a:pt x="f81" y="f82"/>
                  </a:moveTo>
                  <a:arcTo wR="f10" hR="f10" stAng="f27" swAng="f36"/>
                  <a:close/>
                </a:path>
              </a:pathLst>
            </a:custGeom>
            <a:noFill/>
            <a:ln w="38157" cap="flat">
              <a:solidFill>
                <a:srgbClr val="999999"/>
              </a:solidFill>
              <a:prstDash val="solid"/>
              <a:round/>
            </a:ln>
          </p:spPr>
          <p:txBody>
            <a:bodyPr vert="horz" wrap="square" lIns="121920" tIns="121920" rIns="121920" bIns="121920" anchor="ctr" anchorCtr="0" compatLnSpc="0">
              <a:noAutofit/>
            </a:bodyPr>
            <a:lstStyle/>
            <a:p>
              <a:pPr marL="0" marR="0" lvl="0" indent="0" algn="l" defTabSz="121917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kumimoji="0" lang="pt-BR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26" name="Google Shape;92;p13">
              <a:extLst>
                <a:ext uri="{FF2B5EF4-FFF2-40B4-BE49-F238E27FC236}">
                  <a16:creationId xmlns:a16="http://schemas.microsoft.com/office/drawing/2014/main" id="{9F01308A-85EB-4984-A58A-1DC7D11ABA1B}"/>
                </a:ext>
              </a:extLst>
            </p:cNvPr>
            <p:cNvSpPr/>
            <p:nvPr/>
          </p:nvSpPr>
          <p:spPr>
            <a:xfrm>
              <a:off x="4557598" y="2662457"/>
              <a:ext cx="1310042" cy="44264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121920" tIns="121920" rIns="121920" bIns="121920" anchor="b" anchorCtr="1" compatLnSpc="0">
              <a:noAutofit/>
            </a:bodyPr>
            <a:lstStyle/>
            <a:p>
              <a:pPr marL="0" marR="0" lvl="0" indent="0" algn="ctr" defTabSz="1219170" rtl="0" eaLnBrk="1" fontAlgn="auto" latinLnBrk="0" hangingPunc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kumimoji="0" lang="pt-BR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858585"/>
                  </a:solidFill>
                  <a:effectLst/>
                  <a:uLnTx/>
                  <a:uFillTx/>
                  <a:latin typeface="Roboto" pitchFamily="18"/>
                  <a:ea typeface="Roboto" pitchFamily="2"/>
                  <a:cs typeface="Roboto" pitchFamily="2"/>
                </a:rPr>
                <a:t>Modelar AS IS</a:t>
              </a:r>
            </a:p>
          </p:txBody>
        </p:sp>
        <p:sp>
          <p:nvSpPr>
            <p:cNvPr id="27" name="Google Shape;93;p13">
              <a:extLst>
                <a:ext uri="{FF2B5EF4-FFF2-40B4-BE49-F238E27FC236}">
                  <a16:creationId xmlns:a16="http://schemas.microsoft.com/office/drawing/2014/main" id="{D945074C-67C4-497C-9FAF-DAFFECE4A2A0}"/>
                </a:ext>
              </a:extLst>
            </p:cNvPr>
            <p:cNvSpPr/>
            <p:nvPr/>
          </p:nvSpPr>
          <p:spPr>
            <a:xfrm>
              <a:off x="4557598" y="3108960"/>
              <a:ext cx="1177588" cy="73692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121920" tIns="121920" rIns="121920" bIns="121920" anchor="t" anchorCtr="1" compatLnSpc="0">
              <a:noAutofit/>
            </a:bodyPr>
            <a:lstStyle/>
            <a:p>
              <a:pPr marL="0" marR="0" lvl="0" indent="0" algn="ctr" defTabSz="1219170" rtl="0" eaLnBrk="1" fontAlgn="auto" latinLnBrk="0" hangingPunc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kumimoji="0" lang="pt-B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858585"/>
                  </a:solidFill>
                  <a:effectLst/>
                  <a:uLnTx/>
                  <a:uFillTx/>
                  <a:latin typeface="Roboto" pitchFamily="18"/>
                  <a:ea typeface="Roboto" pitchFamily="2"/>
                  <a:cs typeface="Roboto" pitchFamily="2"/>
                </a:rPr>
                <a:t>Levantar </a:t>
              </a:r>
              <a:r>
                <a:rPr kumimoji="0" lang="pt-BR" sz="1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858585"/>
                  </a:solidFill>
                  <a:effectLst/>
                  <a:uLnTx/>
                  <a:uFillTx/>
                  <a:latin typeface="Roboto" pitchFamily="18"/>
                  <a:ea typeface="Roboto" pitchFamily="2"/>
                  <a:cs typeface="Roboto" pitchFamily="2"/>
                </a:rPr>
                <a:t>proceso</a:t>
              </a:r>
              <a:r>
                <a:rPr kumimoji="0" lang="pt-B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858585"/>
                  </a:solidFill>
                  <a:effectLst/>
                  <a:uLnTx/>
                  <a:uFillTx/>
                  <a:latin typeface="Roboto" pitchFamily="18"/>
                  <a:ea typeface="Roboto" pitchFamily="2"/>
                  <a:cs typeface="Roboto" pitchFamily="2"/>
                </a:rPr>
                <a:t> como es </a:t>
              </a:r>
              <a:r>
                <a:rPr kumimoji="0" lang="pt-BR" sz="1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858585"/>
                  </a:solidFill>
                  <a:effectLst/>
                  <a:uLnTx/>
                  <a:uFillTx/>
                  <a:latin typeface="Roboto" pitchFamily="18"/>
                  <a:ea typeface="Roboto" pitchFamily="2"/>
                  <a:cs typeface="Roboto" pitchFamily="2"/>
                </a:rPr>
                <a:t>ejecutado</a:t>
              </a:r>
              <a:endParaRPr kumimoji="0" lang="pt-BR" sz="1000" b="0" i="0" u="none" strike="noStrike" kern="0" cap="none" spc="0" normalizeH="0" baseline="0" noProof="0" dirty="0">
                <a:ln>
                  <a:noFill/>
                </a:ln>
                <a:solidFill>
                  <a:srgbClr val="858585"/>
                </a:solidFill>
                <a:effectLst/>
                <a:uLnTx/>
                <a:uFillTx/>
                <a:latin typeface="Roboto" pitchFamily="18"/>
                <a:ea typeface="Roboto" pitchFamily="2"/>
                <a:cs typeface="Roboto" pitchFamily="2"/>
              </a:endParaRPr>
            </a:p>
            <a:p>
              <a:pPr marL="0" marR="0" lvl="0" indent="0" algn="ctr" defTabSz="1219170" rtl="0" eaLnBrk="1" fontAlgn="auto" latinLnBrk="0" hangingPunc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t-BR" sz="1000" kern="0" dirty="0">
                <a:solidFill>
                  <a:srgbClr val="858585"/>
                </a:solidFill>
                <a:latin typeface="Roboto" pitchFamily="18"/>
                <a:ea typeface="Roboto" pitchFamily="2"/>
                <a:cs typeface="Roboto" pitchFamily="2"/>
              </a:endParaRPr>
            </a:p>
            <a:p>
              <a:pPr marL="0" marR="0" lvl="0" indent="0" algn="ctr" defTabSz="1219170" rtl="0" eaLnBrk="1" fontAlgn="auto" latinLnBrk="0" hangingPunc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kumimoji="0" lang="pt-BR" sz="1000" b="0" i="0" u="none" strike="noStrike" kern="0" cap="none" spc="0" normalizeH="0" baseline="0" noProof="0" dirty="0">
                <a:ln>
                  <a:noFill/>
                </a:ln>
                <a:solidFill>
                  <a:srgbClr val="858585"/>
                </a:solidFill>
                <a:effectLst/>
                <a:uLnTx/>
                <a:uFillTx/>
                <a:latin typeface="Roboto" pitchFamily="18"/>
                <a:ea typeface="Roboto" pitchFamily="2"/>
                <a:cs typeface="Roboto" pitchFamily="2"/>
              </a:endParaRPr>
            </a:p>
            <a:p>
              <a:pPr marL="0" marR="0" lvl="0" indent="0" algn="ctr" defTabSz="1219170" rtl="0" eaLnBrk="1" fontAlgn="auto" latinLnBrk="0" hangingPunc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pt-BR" sz="1000" kern="0" dirty="0">
                <a:solidFill>
                  <a:srgbClr val="858585"/>
                </a:solidFill>
                <a:latin typeface="Roboto" pitchFamily="18"/>
                <a:ea typeface="Roboto" pitchFamily="2"/>
                <a:cs typeface="Roboto" pitchFamily="2"/>
              </a:endParaRPr>
            </a:p>
            <a:p>
              <a:pPr marL="0" marR="0" lvl="0" indent="0" algn="ctr" defTabSz="1219170" rtl="0" eaLnBrk="1" fontAlgn="auto" latinLnBrk="0" hangingPunc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kumimoji="0" lang="pt-BR" sz="1000" b="0" i="0" u="none" strike="noStrike" kern="0" cap="none" spc="0" normalizeH="0" baseline="0" noProof="0" dirty="0">
                <a:ln>
                  <a:noFill/>
                </a:ln>
                <a:solidFill>
                  <a:srgbClr val="858585"/>
                </a:solidFill>
                <a:effectLst/>
                <a:uLnTx/>
                <a:uFillTx/>
                <a:latin typeface="Roboto" pitchFamily="18"/>
                <a:ea typeface="Roboto" pitchFamily="2"/>
                <a:cs typeface="Roboto" pitchFamily="2"/>
              </a:endParaRPr>
            </a:p>
            <a:p>
              <a:pPr marL="0" marR="0" lvl="0" indent="0" algn="ctr" defTabSz="1219170" rtl="0" eaLnBrk="1" fontAlgn="auto" latinLnBrk="0" hangingPunct="0">
                <a:lnSpc>
                  <a:spcPct val="115000"/>
                </a:lnSpc>
                <a:spcBef>
                  <a:spcPts val="2133"/>
                </a:spcBef>
                <a:spcAft>
                  <a:spcPts val="2133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kumimoji="0" lang="pt-BR" sz="1067" b="0" i="0" u="none" strike="noStrike" kern="0" cap="none" spc="0" normalizeH="0" baseline="0" noProof="0" dirty="0">
                <a:ln>
                  <a:noFill/>
                </a:ln>
                <a:solidFill>
                  <a:srgbClr val="858585"/>
                </a:solidFill>
                <a:effectLst/>
                <a:uLnTx/>
                <a:uFillTx/>
                <a:latin typeface="Roboto" pitchFamily="18"/>
                <a:ea typeface="Roboto" pitchFamily="2"/>
                <a:cs typeface="Roboto" pitchFamily="2"/>
              </a:endParaRPr>
            </a:p>
          </p:txBody>
        </p:sp>
      </p:grpSp>
      <p:sp>
        <p:nvSpPr>
          <p:cNvPr id="30" name="Google Shape;96;p13">
            <a:extLst>
              <a:ext uri="{FF2B5EF4-FFF2-40B4-BE49-F238E27FC236}">
                <a16:creationId xmlns:a16="http://schemas.microsoft.com/office/drawing/2014/main" id="{617BE7BF-3454-4634-9966-B4C4F6B45123}"/>
              </a:ext>
            </a:extLst>
          </p:cNvPr>
          <p:cNvSpPr/>
          <p:nvPr/>
        </p:nvSpPr>
        <p:spPr>
          <a:xfrm>
            <a:off x="6792999" y="3002401"/>
            <a:ext cx="470879" cy="48963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858585"/>
          </a:solidFill>
          <a:ln w="9363" cap="flat">
            <a:solidFill>
              <a:srgbClr val="999999"/>
            </a:solidFill>
            <a:prstDash val="solid"/>
            <a:round/>
          </a:ln>
        </p:spPr>
        <p:txBody>
          <a:bodyPr vert="horz" wrap="square" lIns="121920" tIns="121920" rIns="121920" bIns="121920" anchor="ctr" anchorCtr="0" compatLnSpc="0">
            <a:noAutofit/>
          </a:bodyPr>
          <a:lstStyle/>
          <a:p>
            <a:pPr marL="0" marR="0" lvl="0" indent="0" algn="l" defTabSz="121917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pt-B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18"/>
              <a:ea typeface="Microsoft YaHei" pitchFamily="2"/>
              <a:cs typeface="Mangal" pitchFamily="2"/>
            </a:endParaRPr>
          </a:p>
        </p:txBody>
      </p:sp>
      <p:pic>
        <p:nvPicPr>
          <p:cNvPr id="31" name="Google Shape;97;p13">
            <a:extLst>
              <a:ext uri="{FF2B5EF4-FFF2-40B4-BE49-F238E27FC236}">
                <a16:creationId xmlns:a16="http://schemas.microsoft.com/office/drawing/2014/main" id="{060E6469-DA0D-42FD-A846-631F27BA426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983086" y="2728313"/>
            <a:ext cx="534240" cy="53424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2" name="Google Shape;98;p13">
            <a:extLst>
              <a:ext uri="{FF2B5EF4-FFF2-40B4-BE49-F238E27FC236}">
                <a16:creationId xmlns:a16="http://schemas.microsoft.com/office/drawing/2014/main" id="{F746DF4B-A2B2-4FE3-A074-4D9A6A93FE9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45751" y="2728313"/>
            <a:ext cx="534240" cy="534240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33" name="Google Shape;99;p13">
            <a:extLst>
              <a:ext uri="{FF2B5EF4-FFF2-40B4-BE49-F238E27FC236}">
                <a16:creationId xmlns:a16="http://schemas.microsoft.com/office/drawing/2014/main" id="{CC87C112-34EF-4342-A406-E92D8809F88E}"/>
              </a:ext>
            </a:extLst>
          </p:cNvPr>
          <p:cNvGrpSpPr/>
          <p:nvPr/>
        </p:nvGrpSpPr>
        <p:grpSpPr>
          <a:xfrm>
            <a:off x="39505" y="2599200"/>
            <a:ext cx="1746723" cy="2528645"/>
            <a:chOff x="519836" y="1949400"/>
            <a:chExt cx="1310042" cy="1896484"/>
          </a:xfrm>
        </p:grpSpPr>
        <p:sp>
          <p:nvSpPr>
            <p:cNvPr id="34" name="Google Shape;100;p13">
              <a:extLst>
                <a:ext uri="{FF2B5EF4-FFF2-40B4-BE49-F238E27FC236}">
                  <a16:creationId xmlns:a16="http://schemas.microsoft.com/office/drawing/2014/main" id="{569835C3-4A38-4A97-BFF3-007FDB0A9ADF}"/>
                </a:ext>
              </a:extLst>
            </p:cNvPr>
            <p:cNvSpPr/>
            <p:nvPr/>
          </p:nvSpPr>
          <p:spPr>
            <a:xfrm>
              <a:off x="519836" y="2675236"/>
              <a:ext cx="1310042" cy="44264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121920" tIns="121920" rIns="121920" bIns="121920" anchor="b" anchorCtr="1" compatLnSpc="0">
              <a:noAutofit/>
            </a:bodyPr>
            <a:lstStyle/>
            <a:p>
              <a:pPr marL="0" marR="0" lvl="0" indent="0" algn="ctr" defTabSz="1219170" rtl="0" eaLnBrk="1" fontAlgn="auto" latinLnBrk="0" hangingPunc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kumimoji="0" lang="pt-BR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858585"/>
                  </a:solidFill>
                  <a:effectLst/>
                  <a:uLnTx/>
                  <a:uFillTx/>
                  <a:latin typeface="Roboto" pitchFamily="18"/>
                  <a:ea typeface="Roboto" pitchFamily="2"/>
                  <a:cs typeface="Roboto" pitchFamily="2"/>
                </a:rPr>
                <a:t>Generar</a:t>
              </a:r>
              <a:r>
                <a:rPr kumimoji="0" lang="pt-BR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858585"/>
                  </a:solidFill>
                  <a:effectLst/>
                  <a:uLnTx/>
                  <a:uFillTx/>
                  <a:latin typeface="Roboto" pitchFamily="18"/>
                  <a:ea typeface="Roboto" pitchFamily="2"/>
                  <a:cs typeface="Roboto" pitchFamily="2"/>
                </a:rPr>
                <a:t> </a:t>
              </a:r>
              <a:r>
                <a:rPr kumimoji="0" lang="pt-BR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858585"/>
                  </a:solidFill>
                  <a:effectLst/>
                  <a:uLnTx/>
                  <a:uFillTx/>
                  <a:latin typeface="Roboto" pitchFamily="18"/>
                  <a:ea typeface="Roboto" pitchFamily="2"/>
                  <a:cs typeface="Roboto" pitchFamily="2"/>
                </a:rPr>
                <a:t>solicitud</a:t>
              </a:r>
              <a:endParaRPr kumimoji="0" lang="pt-BR" sz="1200" b="1" i="0" u="none" strike="noStrike" kern="0" cap="none" spc="0" normalizeH="0" baseline="0" noProof="0" dirty="0">
                <a:ln>
                  <a:noFill/>
                </a:ln>
                <a:solidFill>
                  <a:srgbClr val="858585"/>
                </a:solidFill>
                <a:effectLst/>
                <a:uLnTx/>
                <a:uFillTx/>
                <a:latin typeface="Roboto" pitchFamily="18"/>
                <a:ea typeface="Roboto" pitchFamily="2"/>
                <a:cs typeface="Roboto" pitchFamily="2"/>
              </a:endParaRPr>
            </a:p>
          </p:txBody>
        </p:sp>
        <p:sp>
          <p:nvSpPr>
            <p:cNvPr id="35" name="Google Shape;101;p13">
              <a:extLst>
                <a:ext uri="{FF2B5EF4-FFF2-40B4-BE49-F238E27FC236}">
                  <a16:creationId xmlns:a16="http://schemas.microsoft.com/office/drawing/2014/main" id="{9775AF37-C600-490F-BBE7-FC14E7332690}"/>
                </a:ext>
              </a:extLst>
            </p:cNvPr>
            <p:cNvSpPr/>
            <p:nvPr/>
          </p:nvSpPr>
          <p:spPr>
            <a:xfrm>
              <a:off x="519836" y="3108960"/>
              <a:ext cx="1310042" cy="73692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121920" tIns="121920" rIns="121920" bIns="121920" anchor="t" anchorCtr="1" compatLnSpc="0">
              <a:noAutofit/>
            </a:bodyPr>
            <a:lstStyle/>
            <a:p>
              <a:pPr marL="0" marR="0" lvl="0" indent="0" algn="ctr" defTabSz="1219170" rtl="0" eaLnBrk="1" fontAlgn="auto" latinLnBrk="0" hangingPunct="0">
                <a:lnSpc>
                  <a:spcPct val="115000"/>
                </a:lnSpc>
                <a:spcBef>
                  <a:spcPts val="0"/>
                </a:spcBef>
                <a:spcAft>
                  <a:spcPts val="2133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kumimoji="0" lang="pt-B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858585"/>
                  </a:solidFill>
                  <a:effectLst/>
                  <a:uLnTx/>
                  <a:uFillTx/>
                  <a:latin typeface="Roboto" pitchFamily="18"/>
                  <a:ea typeface="Roboto" pitchFamily="2"/>
                  <a:cs typeface="Roboto" pitchFamily="2"/>
                </a:rPr>
                <a:t>Enviar </a:t>
              </a:r>
              <a:r>
                <a:rPr kumimoji="0" lang="pt-BR" sz="1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858585"/>
                  </a:solidFill>
                  <a:effectLst/>
                  <a:uLnTx/>
                  <a:uFillTx/>
                  <a:latin typeface="Roboto" pitchFamily="18"/>
                  <a:ea typeface="Roboto" pitchFamily="2"/>
                  <a:cs typeface="Roboto" pitchFamily="2"/>
                </a:rPr>
                <a:t>correo</a:t>
              </a:r>
              <a:r>
                <a:rPr kumimoji="0" lang="pt-B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858585"/>
                  </a:solidFill>
                  <a:effectLst/>
                  <a:uLnTx/>
                  <a:uFillTx/>
                  <a:latin typeface="Roboto" pitchFamily="18"/>
                  <a:ea typeface="Roboto" pitchFamily="2"/>
                  <a:cs typeface="Roboto" pitchFamily="2"/>
                </a:rPr>
                <a:t> electrónico </a:t>
              </a:r>
              <a:r>
                <a:rPr kumimoji="0" lang="pt-BR" sz="1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858585"/>
                  </a:solidFill>
                  <a:effectLst/>
                  <a:uLnTx/>
                  <a:uFillTx/>
                  <a:latin typeface="Roboto" pitchFamily="18"/>
                  <a:ea typeface="Roboto" pitchFamily="2"/>
                  <a:cs typeface="Roboto" pitchFamily="2"/>
                </a:rPr>
                <a:t>con</a:t>
              </a:r>
              <a:r>
                <a:rPr kumimoji="0" lang="pt-B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858585"/>
                  </a:solidFill>
                  <a:effectLst/>
                  <a:uLnTx/>
                  <a:uFillTx/>
                  <a:latin typeface="Roboto" pitchFamily="18"/>
                  <a:ea typeface="Roboto" pitchFamily="2"/>
                  <a:cs typeface="Roboto" pitchFamily="2"/>
                </a:rPr>
                <a:t> </a:t>
              </a:r>
              <a:r>
                <a:rPr kumimoji="0" lang="pt-BR" sz="1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858585"/>
                  </a:solidFill>
                  <a:effectLst/>
                  <a:uLnTx/>
                  <a:uFillTx/>
                  <a:latin typeface="Roboto" pitchFamily="18"/>
                  <a:ea typeface="Roboto" pitchFamily="2"/>
                  <a:cs typeface="Roboto" pitchFamily="2"/>
                </a:rPr>
                <a:t>solicitud</a:t>
              </a:r>
              <a:endParaRPr kumimoji="0" lang="pt-BR" sz="1000" b="0" i="0" u="none" strike="noStrike" kern="0" cap="none" spc="0" normalizeH="0" baseline="0" noProof="0" dirty="0">
                <a:ln>
                  <a:noFill/>
                </a:ln>
                <a:solidFill>
                  <a:srgbClr val="858585"/>
                </a:solidFill>
                <a:effectLst/>
                <a:uLnTx/>
                <a:uFillTx/>
                <a:latin typeface="Roboto" pitchFamily="18"/>
                <a:ea typeface="Roboto" pitchFamily="2"/>
                <a:cs typeface="Roboto" pitchFamily="2"/>
              </a:endParaRPr>
            </a:p>
          </p:txBody>
        </p:sp>
        <p:sp>
          <p:nvSpPr>
            <p:cNvPr id="36" name="Google Shape;102;p13">
              <a:extLst>
                <a:ext uri="{FF2B5EF4-FFF2-40B4-BE49-F238E27FC236}">
                  <a16:creationId xmlns:a16="http://schemas.microsoft.com/office/drawing/2014/main" id="{AB0C6F6D-17E8-47DE-8CF9-5B263F283533}"/>
                </a:ext>
              </a:extLst>
            </p:cNvPr>
            <p:cNvSpPr/>
            <p:nvPr/>
          </p:nvSpPr>
          <p:spPr>
            <a:xfrm>
              <a:off x="878043" y="1949400"/>
              <a:ext cx="594003" cy="594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val f5"/>
                <a:gd name="f15" fmla="val f6"/>
                <a:gd name="f16" fmla="*/ 0 f7 1"/>
                <a:gd name="f17" fmla="*/ f5 f0 1"/>
                <a:gd name="f18" fmla="*/ f9 f0 1"/>
                <a:gd name="f19" fmla="*/ f11 f0 1"/>
                <a:gd name="f20" fmla="+- f15 0 f14"/>
                <a:gd name="f21" fmla="*/ f16 1 f2"/>
                <a:gd name="f22" fmla="*/ f17 1 f2"/>
                <a:gd name="f23" fmla="*/ f18 1 f2"/>
                <a:gd name="f24" fmla="*/ f19 1 f2"/>
                <a:gd name="f25" fmla="*/ f20 1 21600"/>
                <a:gd name="f26" fmla="+- 0 0 f21"/>
                <a:gd name="f27" fmla="+- f22 0 f1"/>
                <a:gd name="f28" fmla="+- f23 0 f1"/>
                <a:gd name="f29" fmla="+- f24 0 f1"/>
                <a:gd name="f30" fmla="*/ 3163 f25 1"/>
                <a:gd name="f31" fmla="*/ 18437 f25 1"/>
                <a:gd name="f32" fmla="*/ 10800 f25 1"/>
                <a:gd name="f33" fmla="*/ 0 f25 1"/>
                <a:gd name="f34" fmla="*/ 21600 f25 1"/>
                <a:gd name="f35" fmla="*/ f26 f0 1"/>
                <a:gd name="f36" fmla="+- f28 0 f27"/>
                <a:gd name="f37" fmla="*/ f35 1 f7"/>
                <a:gd name="f38" fmla="*/ f32 1 f25"/>
                <a:gd name="f39" fmla="*/ f33 1 f25"/>
                <a:gd name="f40" fmla="*/ f30 1 f25"/>
                <a:gd name="f41" fmla="*/ f31 1 f25"/>
                <a:gd name="f42" fmla="*/ f34 1 f25"/>
                <a:gd name="f43" fmla="+- f37 0 f1"/>
                <a:gd name="f44" fmla="*/ f40 f12 1"/>
                <a:gd name="f45" fmla="*/ f41 f12 1"/>
                <a:gd name="f46" fmla="*/ f41 f13 1"/>
                <a:gd name="f47" fmla="*/ f40 f13 1"/>
                <a:gd name="f48" fmla="*/ f38 f12 1"/>
                <a:gd name="f49" fmla="*/ f39 f13 1"/>
                <a:gd name="f50" fmla="*/ f39 f12 1"/>
                <a:gd name="f51" fmla="*/ f38 f13 1"/>
                <a:gd name="f52" fmla="*/ f42 f13 1"/>
                <a:gd name="f53" fmla="*/ f42 f12 1"/>
                <a:gd name="f54" fmla="+- f43 f1 0"/>
                <a:gd name="f55" fmla="*/ f54 f7 1"/>
                <a:gd name="f56" fmla="*/ f55 1 f0"/>
                <a:gd name="f57" fmla="+- 0 0 f56"/>
                <a:gd name="f58" fmla="+- 0 0 f57"/>
                <a:gd name="f59" fmla="*/ f58 f0 1"/>
                <a:gd name="f60" fmla="*/ f59 1 f7"/>
                <a:gd name="f61" fmla="+- f60 0 f1"/>
                <a:gd name="f62" fmla="cos 1 f61"/>
                <a:gd name="f63" fmla="sin 1 f61"/>
                <a:gd name="f64" fmla="+- 0 0 f62"/>
                <a:gd name="f65" fmla="+- 0 0 f63"/>
                <a:gd name="f66" fmla="+- 0 0 f64"/>
                <a:gd name="f67" fmla="+- 0 0 f65"/>
                <a:gd name="f68" fmla="val f66"/>
                <a:gd name="f69" fmla="val f67"/>
                <a:gd name="f70" fmla="+- 0 0 f68"/>
                <a:gd name="f71" fmla="+- 0 0 f69"/>
                <a:gd name="f72" fmla="*/ 10800 f70 1"/>
                <a:gd name="f73" fmla="*/ 10800 f71 1"/>
                <a:gd name="f74" fmla="*/ f72 f72 1"/>
                <a:gd name="f75" fmla="*/ f73 f73 1"/>
                <a:gd name="f76" fmla="+- f74 f75 0"/>
                <a:gd name="f77" fmla="sqrt f76"/>
                <a:gd name="f78" fmla="*/ f8 1 f77"/>
                <a:gd name="f79" fmla="*/ f70 f78 1"/>
                <a:gd name="f80" fmla="*/ f71 f78 1"/>
                <a:gd name="f81" fmla="+- 10800 0 f79"/>
                <a:gd name="f82" fmla="+- 10800 0 f8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48" y="f49"/>
                </a:cxn>
                <a:cxn ang="f29">
                  <a:pos x="f44" y="f47"/>
                </a:cxn>
                <a:cxn ang="f29">
                  <a:pos x="f50" y="f51"/>
                </a:cxn>
                <a:cxn ang="f29">
                  <a:pos x="f44" y="f46"/>
                </a:cxn>
                <a:cxn ang="f29">
                  <a:pos x="f48" y="f52"/>
                </a:cxn>
                <a:cxn ang="f29">
                  <a:pos x="f45" y="f46"/>
                </a:cxn>
                <a:cxn ang="f29">
                  <a:pos x="f53" y="f51"/>
                </a:cxn>
                <a:cxn ang="f29">
                  <a:pos x="f45" y="f47"/>
                </a:cxn>
              </a:cxnLst>
              <a:rect l="f44" t="f47" r="f45" b="f46"/>
              <a:pathLst>
                <a:path w="21600" h="21600">
                  <a:moveTo>
                    <a:pt x="f81" y="f82"/>
                  </a:moveTo>
                  <a:arcTo wR="f10" hR="f10" stAng="f27" swAng="f36"/>
                  <a:close/>
                </a:path>
              </a:pathLst>
            </a:custGeom>
            <a:noFill/>
            <a:ln w="38157" cap="flat">
              <a:solidFill>
                <a:srgbClr val="999999"/>
              </a:solidFill>
              <a:prstDash val="solid"/>
              <a:round/>
            </a:ln>
          </p:spPr>
          <p:txBody>
            <a:bodyPr vert="horz" wrap="square" lIns="121920" tIns="121920" rIns="121920" bIns="121920" anchor="ctr" anchorCtr="0" compatLnSpc="0">
              <a:noAutofit/>
            </a:bodyPr>
            <a:lstStyle/>
            <a:p>
              <a:pPr marL="0" marR="0" lvl="0" indent="0" algn="l" defTabSz="121917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kumimoji="0" lang="pt-BR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</p:grpSp>
      <p:pic>
        <p:nvPicPr>
          <p:cNvPr id="37" name="Google Shape;103;p13">
            <a:extLst>
              <a:ext uri="{FF2B5EF4-FFF2-40B4-BE49-F238E27FC236}">
                <a16:creationId xmlns:a16="http://schemas.microsoft.com/office/drawing/2014/main" id="{2E7FF184-FA92-42AD-A6E7-6B7A24FB21FC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2411641" y="2728313"/>
            <a:ext cx="534240" cy="53424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8" name="Google Shape;96;p13">
            <a:extLst>
              <a:ext uri="{FF2B5EF4-FFF2-40B4-BE49-F238E27FC236}">
                <a16:creationId xmlns:a16="http://schemas.microsoft.com/office/drawing/2014/main" id="{FBB1D153-1A3A-43B8-85A5-85F42E0AF2CC}"/>
              </a:ext>
            </a:extLst>
          </p:cNvPr>
          <p:cNvSpPr/>
          <p:nvPr/>
        </p:nvSpPr>
        <p:spPr>
          <a:xfrm>
            <a:off x="8448750" y="2994238"/>
            <a:ext cx="470879" cy="48963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858585"/>
          </a:solidFill>
          <a:ln w="9363" cap="flat">
            <a:solidFill>
              <a:srgbClr val="999999"/>
            </a:solidFill>
            <a:prstDash val="solid"/>
            <a:round/>
          </a:ln>
        </p:spPr>
        <p:txBody>
          <a:bodyPr vert="horz" wrap="square" lIns="121920" tIns="121920" rIns="121920" bIns="121920" anchor="ctr" anchorCtr="0" compatLnSpc="0">
            <a:noAutofit/>
          </a:bodyPr>
          <a:lstStyle/>
          <a:p>
            <a:pPr marL="0" marR="0" lvl="0" indent="0" algn="l" defTabSz="121917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pt-B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18"/>
              <a:ea typeface="Microsoft YaHei" pitchFamily="2"/>
              <a:cs typeface="Mangal" pitchFamily="2"/>
            </a:endParaRPr>
          </a:p>
        </p:txBody>
      </p:sp>
      <p:grpSp>
        <p:nvGrpSpPr>
          <p:cNvPr id="40" name="Google Shape;73;p13">
            <a:extLst>
              <a:ext uri="{FF2B5EF4-FFF2-40B4-BE49-F238E27FC236}">
                <a16:creationId xmlns:a16="http://schemas.microsoft.com/office/drawing/2014/main" id="{3DE8277B-C6C8-4F60-8ACF-9787D4192425}"/>
              </a:ext>
            </a:extLst>
          </p:cNvPr>
          <p:cNvGrpSpPr/>
          <p:nvPr/>
        </p:nvGrpSpPr>
        <p:grpSpPr>
          <a:xfrm>
            <a:off x="8583522" y="2598236"/>
            <a:ext cx="1777435" cy="2529609"/>
            <a:chOff x="1848962" y="1948677"/>
            <a:chExt cx="1333076" cy="1897207"/>
          </a:xfrm>
        </p:grpSpPr>
        <p:sp>
          <p:nvSpPr>
            <p:cNvPr id="41" name="Google Shape;74;p13">
              <a:extLst>
                <a:ext uri="{FF2B5EF4-FFF2-40B4-BE49-F238E27FC236}">
                  <a16:creationId xmlns:a16="http://schemas.microsoft.com/office/drawing/2014/main" id="{F3E0B640-A6CF-47A6-A104-D82DE2D647B5}"/>
                </a:ext>
              </a:extLst>
            </p:cNvPr>
            <p:cNvSpPr/>
            <p:nvPr/>
          </p:nvSpPr>
          <p:spPr>
            <a:xfrm>
              <a:off x="2207160" y="1948677"/>
              <a:ext cx="594003" cy="594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val f5"/>
                <a:gd name="f15" fmla="val f6"/>
                <a:gd name="f16" fmla="*/ 0 f7 1"/>
                <a:gd name="f17" fmla="*/ f5 f0 1"/>
                <a:gd name="f18" fmla="*/ f9 f0 1"/>
                <a:gd name="f19" fmla="*/ f11 f0 1"/>
                <a:gd name="f20" fmla="+- f15 0 f14"/>
                <a:gd name="f21" fmla="*/ f16 1 f2"/>
                <a:gd name="f22" fmla="*/ f17 1 f2"/>
                <a:gd name="f23" fmla="*/ f18 1 f2"/>
                <a:gd name="f24" fmla="*/ f19 1 f2"/>
                <a:gd name="f25" fmla="*/ f20 1 21600"/>
                <a:gd name="f26" fmla="+- 0 0 f21"/>
                <a:gd name="f27" fmla="+- f22 0 f1"/>
                <a:gd name="f28" fmla="+- f23 0 f1"/>
                <a:gd name="f29" fmla="+- f24 0 f1"/>
                <a:gd name="f30" fmla="*/ 3163 f25 1"/>
                <a:gd name="f31" fmla="*/ 18437 f25 1"/>
                <a:gd name="f32" fmla="*/ 10800 f25 1"/>
                <a:gd name="f33" fmla="*/ 0 f25 1"/>
                <a:gd name="f34" fmla="*/ 21600 f25 1"/>
                <a:gd name="f35" fmla="*/ f26 f0 1"/>
                <a:gd name="f36" fmla="+- f28 0 f27"/>
                <a:gd name="f37" fmla="*/ f35 1 f7"/>
                <a:gd name="f38" fmla="*/ f32 1 f25"/>
                <a:gd name="f39" fmla="*/ f33 1 f25"/>
                <a:gd name="f40" fmla="*/ f30 1 f25"/>
                <a:gd name="f41" fmla="*/ f31 1 f25"/>
                <a:gd name="f42" fmla="*/ f34 1 f25"/>
                <a:gd name="f43" fmla="+- f37 0 f1"/>
                <a:gd name="f44" fmla="*/ f40 f12 1"/>
                <a:gd name="f45" fmla="*/ f41 f12 1"/>
                <a:gd name="f46" fmla="*/ f41 f13 1"/>
                <a:gd name="f47" fmla="*/ f40 f13 1"/>
                <a:gd name="f48" fmla="*/ f38 f12 1"/>
                <a:gd name="f49" fmla="*/ f39 f13 1"/>
                <a:gd name="f50" fmla="*/ f39 f12 1"/>
                <a:gd name="f51" fmla="*/ f38 f13 1"/>
                <a:gd name="f52" fmla="*/ f42 f13 1"/>
                <a:gd name="f53" fmla="*/ f42 f12 1"/>
                <a:gd name="f54" fmla="+- f43 f1 0"/>
                <a:gd name="f55" fmla="*/ f54 f7 1"/>
                <a:gd name="f56" fmla="*/ f55 1 f0"/>
                <a:gd name="f57" fmla="+- 0 0 f56"/>
                <a:gd name="f58" fmla="+- 0 0 f57"/>
                <a:gd name="f59" fmla="*/ f58 f0 1"/>
                <a:gd name="f60" fmla="*/ f59 1 f7"/>
                <a:gd name="f61" fmla="+- f60 0 f1"/>
                <a:gd name="f62" fmla="cos 1 f61"/>
                <a:gd name="f63" fmla="sin 1 f61"/>
                <a:gd name="f64" fmla="+- 0 0 f62"/>
                <a:gd name="f65" fmla="+- 0 0 f63"/>
                <a:gd name="f66" fmla="+- 0 0 f64"/>
                <a:gd name="f67" fmla="+- 0 0 f65"/>
                <a:gd name="f68" fmla="val f66"/>
                <a:gd name="f69" fmla="val f67"/>
                <a:gd name="f70" fmla="+- 0 0 f68"/>
                <a:gd name="f71" fmla="+- 0 0 f69"/>
                <a:gd name="f72" fmla="*/ 10800 f70 1"/>
                <a:gd name="f73" fmla="*/ 10800 f71 1"/>
                <a:gd name="f74" fmla="*/ f72 f72 1"/>
                <a:gd name="f75" fmla="*/ f73 f73 1"/>
                <a:gd name="f76" fmla="+- f74 f75 0"/>
                <a:gd name="f77" fmla="sqrt f76"/>
                <a:gd name="f78" fmla="*/ f8 1 f77"/>
                <a:gd name="f79" fmla="*/ f70 f78 1"/>
                <a:gd name="f80" fmla="*/ f71 f78 1"/>
                <a:gd name="f81" fmla="+- 10800 0 f79"/>
                <a:gd name="f82" fmla="+- 10800 0 f8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48" y="f49"/>
                </a:cxn>
                <a:cxn ang="f29">
                  <a:pos x="f44" y="f47"/>
                </a:cxn>
                <a:cxn ang="f29">
                  <a:pos x="f50" y="f51"/>
                </a:cxn>
                <a:cxn ang="f29">
                  <a:pos x="f44" y="f46"/>
                </a:cxn>
                <a:cxn ang="f29">
                  <a:pos x="f48" y="f52"/>
                </a:cxn>
                <a:cxn ang="f29">
                  <a:pos x="f45" y="f46"/>
                </a:cxn>
                <a:cxn ang="f29">
                  <a:pos x="f53" y="f51"/>
                </a:cxn>
                <a:cxn ang="f29">
                  <a:pos x="f45" y="f47"/>
                </a:cxn>
              </a:cxnLst>
              <a:rect l="f44" t="f47" r="f45" b="f46"/>
              <a:pathLst>
                <a:path w="21600" h="21600">
                  <a:moveTo>
                    <a:pt x="f81" y="f82"/>
                  </a:moveTo>
                  <a:arcTo wR="f10" hR="f10" stAng="f27" swAng="f36"/>
                  <a:close/>
                </a:path>
              </a:pathLst>
            </a:custGeom>
            <a:noFill/>
            <a:ln w="38157" cap="flat">
              <a:solidFill>
                <a:srgbClr val="999999"/>
              </a:solidFill>
              <a:prstDash val="solid"/>
              <a:round/>
            </a:ln>
          </p:spPr>
          <p:txBody>
            <a:bodyPr vert="horz" wrap="square" lIns="121920" tIns="121920" rIns="121920" bIns="121920" anchor="ctr" anchorCtr="0" compatLnSpc="0">
              <a:noAutofit/>
            </a:bodyPr>
            <a:lstStyle/>
            <a:p>
              <a:pPr marL="0" marR="0" lvl="0" indent="0" algn="l" defTabSz="121917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kumimoji="0" lang="pt-BR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42" name="Google Shape;75;p13">
              <a:extLst>
                <a:ext uri="{FF2B5EF4-FFF2-40B4-BE49-F238E27FC236}">
                  <a16:creationId xmlns:a16="http://schemas.microsoft.com/office/drawing/2014/main" id="{D112330C-1164-419D-ACFC-FA18D0840FE2}"/>
                </a:ext>
              </a:extLst>
            </p:cNvPr>
            <p:cNvSpPr/>
            <p:nvPr/>
          </p:nvSpPr>
          <p:spPr>
            <a:xfrm>
              <a:off x="1871996" y="2756958"/>
              <a:ext cx="1310042" cy="44603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121920" tIns="121920" rIns="121920" bIns="121920" anchor="b" anchorCtr="1" compatLnSpc="0">
              <a:noAutofit/>
            </a:bodyPr>
            <a:lstStyle/>
            <a:p>
              <a:pPr marL="0" marR="0" lvl="0" indent="0" algn="ctr" defTabSz="1219170" rtl="0" eaLnBrk="1" fontAlgn="auto" latinLnBrk="0" hangingPunc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pt-BR" sz="1200" b="1" kern="0" dirty="0" err="1">
                  <a:solidFill>
                    <a:srgbClr val="858585"/>
                  </a:solidFill>
                  <a:latin typeface="Roboto" pitchFamily="18"/>
                  <a:ea typeface="Roboto" pitchFamily="2"/>
                  <a:cs typeface="Roboto" pitchFamily="2"/>
                </a:rPr>
                <a:t>Generar</a:t>
              </a:r>
              <a:r>
                <a:rPr lang="pt-BR" sz="1200" b="1" kern="0" dirty="0">
                  <a:solidFill>
                    <a:srgbClr val="858585"/>
                  </a:solidFill>
                  <a:latin typeface="Roboto" pitchFamily="18"/>
                  <a:ea typeface="Roboto" pitchFamily="2"/>
                  <a:cs typeface="Roboto" pitchFamily="2"/>
                </a:rPr>
                <a:t> TO BE</a:t>
              </a:r>
              <a:endParaRPr kumimoji="0" lang="pt-BR" sz="1200" b="1" i="0" u="none" strike="noStrike" kern="0" cap="none" spc="0" normalizeH="0" baseline="0" noProof="0" dirty="0">
                <a:ln>
                  <a:noFill/>
                </a:ln>
                <a:solidFill>
                  <a:srgbClr val="858585"/>
                </a:solidFill>
                <a:effectLst/>
                <a:uLnTx/>
                <a:uFillTx/>
                <a:latin typeface="Roboto" pitchFamily="18"/>
                <a:ea typeface="Roboto" pitchFamily="2"/>
                <a:cs typeface="Roboto" pitchFamily="2"/>
              </a:endParaRPr>
            </a:p>
          </p:txBody>
        </p:sp>
        <p:sp>
          <p:nvSpPr>
            <p:cNvPr id="43" name="Google Shape;76;p13">
              <a:extLst>
                <a:ext uri="{FF2B5EF4-FFF2-40B4-BE49-F238E27FC236}">
                  <a16:creationId xmlns:a16="http://schemas.microsoft.com/office/drawing/2014/main" id="{F347D5CE-5A48-429F-A4A6-E725AA679BE9}"/>
                </a:ext>
              </a:extLst>
            </p:cNvPr>
            <p:cNvSpPr/>
            <p:nvPr/>
          </p:nvSpPr>
          <p:spPr>
            <a:xfrm>
              <a:off x="1848962" y="3108960"/>
              <a:ext cx="1310042" cy="73692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121920" tIns="121920" rIns="121920" bIns="121920" anchor="t" anchorCtr="1" compatLnSpc="0">
              <a:noAutofit/>
            </a:bodyPr>
            <a:lstStyle/>
            <a:p>
              <a:pPr marL="0" marR="0" lvl="0" indent="0" algn="ctr" defTabSz="1219170" rtl="0" eaLnBrk="1" fontAlgn="auto" latinLnBrk="0" hangingPunct="0">
                <a:lnSpc>
                  <a:spcPct val="115000"/>
                </a:lnSpc>
                <a:spcBef>
                  <a:spcPts val="0"/>
                </a:spcBef>
                <a:spcAft>
                  <a:spcPts val="2133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pt-BR" sz="1000" kern="0" dirty="0" err="1">
                  <a:solidFill>
                    <a:srgbClr val="858585"/>
                  </a:solidFill>
                  <a:latin typeface="Roboto" pitchFamily="18"/>
                  <a:ea typeface="Roboto" pitchFamily="2"/>
                  <a:cs typeface="Roboto" pitchFamily="2"/>
                </a:rPr>
                <a:t>Analizar</a:t>
              </a:r>
              <a:r>
                <a:rPr lang="pt-BR" sz="1000" kern="0" dirty="0">
                  <a:solidFill>
                    <a:srgbClr val="858585"/>
                  </a:solidFill>
                  <a:latin typeface="Roboto" pitchFamily="18"/>
                  <a:ea typeface="Roboto" pitchFamily="2"/>
                  <a:cs typeface="Roboto" pitchFamily="2"/>
                </a:rPr>
                <a:t> y documentar oportunidades de </a:t>
              </a:r>
              <a:r>
                <a:rPr lang="pt-BR" sz="1000" kern="0" dirty="0" err="1">
                  <a:solidFill>
                    <a:srgbClr val="858585"/>
                  </a:solidFill>
                  <a:latin typeface="Roboto" pitchFamily="18"/>
                  <a:ea typeface="Roboto" pitchFamily="2"/>
                  <a:cs typeface="Roboto" pitchFamily="2"/>
                </a:rPr>
                <a:t>mejora</a:t>
              </a:r>
              <a:endParaRPr kumimoji="0" lang="pt-BR" sz="1000" b="0" i="0" u="none" strike="noStrike" kern="0" cap="none" spc="0" normalizeH="0" baseline="0" noProof="0" dirty="0">
                <a:ln>
                  <a:noFill/>
                </a:ln>
                <a:solidFill>
                  <a:srgbClr val="858585"/>
                </a:solidFill>
                <a:effectLst/>
                <a:uLnTx/>
                <a:uFillTx/>
                <a:latin typeface="Roboto" pitchFamily="18"/>
                <a:ea typeface="Roboto" pitchFamily="2"/>
                <a:cs typeface="Roboto" pitchFamily="2"/>
              </a:endParaRPr>
            </a:p>
          </p:txBody>
        </p:sp>
      </p:grpSp>
      <p:sp>
        <p:nvSpPr>
          <p:cNvPr id="44" name="Google Shape;100;p13">
            <a:extLst>
              <a:ext uri="{FF2B5EF4-FFF2-40B4-BE49-F238E27FC236}">
                <a16:creationId xmlns:a16="http://schemas.microsoft.com/office/drawing/2014/main" id="{69A2E6EB-E305-467E-BB01-327A79D1E05F}"/>
              </a:ext>
            </a:extLst>
          </p:cNvPr>
          <p:cNvSpPr/>
          <p:nvPr/>
        </p:nvSpPr>
        <p:spPr>
          <a:xfrm>
            <a:off x="49292" y="4957739"/>
            <a:ext cx="1746723" cy="59471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121920" tIns="121920" rIns="121920" bIns="121920" anchor="b" anchorCtr="1" compatLnSpc="0">
            <a:noAutofit/>
          </a:bodyPr>
          <a:lstStyle/>
          <a:p>
            <a:pPr marL="0" marR="0" lvl="0" indent="0" algn="ctr" defTabSz="1219170" rtl="0" eaLnBrk="1" fontAlgn="auto" latinLnBrk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pt-BR" sz="1200" b="1" i="0" u="none" strike="noStrike" kern="0" cap="none" spc="0" normalizeH="0" baseline="0" noProof="0" dirty="0">
                <a:ln>
                  <a:noFill/>
                </a:ln>
                <a:solidFill>
                  <a:srgbClr val="858585"/>
                </a:solidFill>
                <a:effectLst/>
                <a:uLnTx/>
                <a:uFillTx/>
                <a:latin typeface="Roboto" pitchFamily="18"/>
                <a:ea typeface="Roboto" pitchFamily="2"/>
                <a:cs typeface="Roboto" pitchFamily="2"/>
              </a:rPr>
              <a:t>Solicitante</a:t>
            </a:r>
          </a:p>
        </p:txBody>
      </p:sp>
      <p:sp>
        <p:nvSpPr>
          <p:cNvPr id="47" name="Google Shape;76;p13">
            <a:extLst>
              <a:ext uri="{FF2B5EF4-FFF2-40B4-BE49-F238E27FC236}">
                <a16:creationId xmlns:a16="http://schemas.microsoft.com/office/drawing/2014/main" id="{E4ECD844-0C87-477C-948D-710F76C7577C}"/>
              </a:ext>
            </a:extLst>
          </p:cNvPr>
          <p:cNvSpPr/>
          <p:nvPr/>
        </p:nvSpPr>
        <p:spPr>
          <a:xfrm>
            <a:off x="1277178" y="2612785"/>
            <a:ext cx="891196" cy="731934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121920" tIns="121920" rIns="121920" bIns="121920" anchor="t" anchorCtr="1" compatLnSpc="0">
            <a:noAutofit/>
          </a:bodyPr>
          <a:lstStyle/>
          <a:p>
            <a:pPr marL="0" marR="0" lvl="0" indent="0" algn="ctr" defTabSz="1219170" rtl="0" eaLnBrk="1" fontAlgn="auto" latinLnBrk="0" hangingPunct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pt-B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858585"/>
                </a:solidFill>
                <a:effectLst/>
                <a:uLnTx/>
                <a:uFillTx/>
                <a:latin typeface="Roboto" pitchFamily="18"/>
                <a:ea typeface="Roboto" pitchFamily="2"/>
                <a:cs typeface="Roboto" pitchFamily="2"/>
              </a:rPr>
              <a:t>días</a:t>
            </a:r>
            <a:r>
              <a:rPr kumimoji="0" lang="pt-BR" sz="1000" b="0" i="0" u="none" strike="noStrike" kern="0" cap="none" spc="0" normalizeH="0" baseline="0" noProof="0" dirty="0">
                <a:ln>
                  <a:noFill/>
                </a:ln>
                <a:solidFill>
                  <a:srgbClr val="858585"/>
                </a:solidFill>
                <a:effectLst/>
                <a:uLnTx/>
                <a:uFillTx/>
                <a:latin typeface="Roboto" pitchFamily="18"/>
                <a:ea typeface="Roboto" pitchFamily="2"/>
                <a:cs typeface="Roboto" pitchFamily="2"/>
              </a:rPr>
              <a:t> </a:t>
            </a:r>
          </a:p>
        </p:txBody>
      </p:sp>
      <p:sp>
        <p:nvSpPr>
          <p:cNvPr id="48" name="Google Shape;100;p13">
            <a:extLst>
              <a:ext uri="{FF2B5EF4-FFF2-40B4-BE49-F238E27FC236}">
                <a16:creationId xmlns:a16="http://schemas.microsoft.com/office/drawing/2014/main" id="{5945588E-0FDB-4090-AF49-EB6B3A8D2E04}"/>
              </a:ext>
            </a:extLst>
          </p:cNvPr>
          <p:cNvSpPr/>
          <p:nvPr/>
        </p:nvSpPr>
        <p:spPr>
          <a:xfrm>
            <a:off x="1771833" y="5000035"/>
            <a:ext cx="1746723" cy="59471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121920" tIns="121920" rIns="121920" bIns="121920" anchor="b" anchorCtr="1" compatLnSpc="0">
            <a:noAutofit/>
          </a:bodyPr>
          <a:lstStyle/>
          <a:p>
            <a:pPr marL="0" marR="0" lvl="0" indent="0" algn="ctr" defTabSz="1219170" rtl="0" eaLnBrk="1" fontAlgn="auto" latinLnBrk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200" b="1" kern="0" dirty="0" err="1">
                <a:solidFill>
                  <a:srgbClr val="858585"/>
                </a:solidFill>
                <a:latin typeface="Roboto" pitchFamily="18"/>
                <a:ea typeface="Roboto" pitchFamily="2"/>
                <a:cs typeface="Roboto" pitchFamily="2"/>
              </a:rPr>
              <a:t>Procesos</a:t>
            </a:r>
            <a:endParaRPr kumimoji="0" lang="pt-BR" sz="1200" b="1" i="0" u="none" strike="noStrike" kern="0" cap="none" spc="0" normalizeH="0" baseline="0" noProof="0" dirty="0">
              <a:ln>
                <a:noFill/>
              </a:ln>
              <a:solidFill>
                <a:srgbClr val="858585"/>
              </a:solidFill>
              <a:effectLst/>
              <a:uLnTx/>
              <a:uFillTx/>
              <a:latin typeface="Roboto" pitchFamily="18"/>
              <a:ea typeface="Roboto" pitchFamily="2"/>
              <a:cs typeface="Roboto" pitchFamily="2"/>
            </a:endParaRPr>
          </a:p>
        </p:txBody>
      </p:sp>
      <p:sp>
        <p:nvSpPr>
          <p:cNvPr id="49" name="Google Shape;76;p13">
            <a:extLst>
              <a:ext uri="{FF2B5EF4-FFF2-40B4-BE49-F238E27FC236}">
                <a16:creationId xmlns:a16="http://schemas.microsoft.com/office/drawing/2014/main" id="{05FF646B-ACB5-4D5A-8D35-DC6CC1FAB16B}"/>
              </a:ext>
            </a:extLst>
          </p:cNvPr>
          <p:cNvSpPr/>
          <p:nvPr/>
        </p:nvSpPr>
        <p:spPr>
          <a:xfrm>
            <a:off x="4864665" y="2605794"/>
            <a:ext cx="891196" cy="731934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121920" tIns="121920" rIns="121920" bIns="121920" anchor="t" anchorCtr="1" compatLnSpc="0">
            <a:noAutofit/>
          </a:bodyPr>
          <a:lstStyle/>
          <a:p>
            <a:pPr marL="0" marR="0" lvl="0" indent="0" algn="ctr" defTabSz="1219170" rtl="0" eaLnBrk="1" fontAlgn="auto" latinLnBrk="0" hangingPunct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pt-B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858585"/>
                </a:solidFill>
                <a:effectLst/>
                <a:uLnTx/>
                <a:uFillTx/>
                <a:latin typeface="Roboto" pitchFamily="18"/>
                <a:ea typeface="Roboto" pitchFamily="2"/>
                <a:cs typeface="Roboto" pitchFamily="2"/>
              </a:rPr>
              <a:t>días</a:t>
            </a:r>
            <a:r>
              <a:rPr kumimoji="0" lang="pt-BR" sz="1000" b="0" i="0" u="none" strike="noStrike" kern="0" cap="none" spc="0" normalizeH="0" baseline="0" noProof="0" dirty="0">
                <a:ln>
                  <a:noFill/>
                </a:ln>
                <a:solidFill>
                  <a:srgbClr val="858585"/>
                </a:solidFill>
                <a:effectLst/>
                <a:uLnTx/>
                <a:uFillTx/>
                <a:latin typeface="Roboto" pitchFamily="18"/>
                <a:ea typeface="Roboto" pitchFamily="2"/>
                <a:cs typeface="Roboto" pitchFamily="2"/>
              </a:rPr>
              <a:t> </a:t>
            </a:r>
          </a:p>
        </p:txBody>
      </p:sp>
      <p:sp>
        <p:nvSpPr>
          <p:cNvPr id="50" name="Google Shape;100;p13">
            <a:extLst>
              <a:ext uri="{FF2B5EF4-FFF2-40B4-BE49-F238E27FC236}">
                <a16:creationId xmlns:a16="http://schemas.microsoft.com/office/drawing/2014/main" id="{C43F2DA9-5A39-4D0D-B006-DD1B2B318685}"/>
              </a:ext>
            </a:extLst>
          </p:cNvPr>
          <p:cNvSpPr/>
          <p:nvPr/>
        </p:nvSpPr>
        <p:spPr>
          <a:xfrm>
            <a:off x="5390080" y="4973470"/>
            <a:ext cx="1746723" cy="59471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121920" tIns="121920" rIns="121920" bIns="121920" anchor="b" anchorCtr="1" compatLnSpc="0">
            <a:noAutofit/>
          </a:bodyPr>
          <a:lstStyle/>
          <a:p>
            <a:pPr marL="0" marR="0" lvl="0" indent="0" algn="ctr" defTabSz="1219170" rtl="0" eaLnBrk="1" fontAlgn="auto" latinLnBrk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pt-BR" sz="1200" b="1" i="0" u="none" strike="noStrike" kern="0" cap="none" spc="0" normalizeH="0" baseline="0" noProof="0" dirty="0" err="1">
                <a:ln>
                  <a:noFill/>
                </a:ln>
                <a:solidFill>
                  <a:srgbClr val="858585"/>
                </a:solidFill>
                <a:effectLst/>
                <a:uLnTx/>
                <a:uFillTx/>
                <a:latin typeface="Roboto" pitchFamily="18"/>
                <a:ea typeface="Roboto" pitchFamily="2"/>
                <a:cs typeface="Roboto" pitchFamily="2"/>
              </a:rPr>
              <a:t>Procesos</a:t>
            </a:r>
            <a:endParaRPr kumimoji="0" lang="pt-BR" sz="1200" b="1" i="0" u="none" strike="noStrike" kern="0" cap="none" spc="0" normalizeH="0" baseline="0" noProof="0" dirty="0">
              <a:ln>
                <a:noFill/>
              </a:ln>
              <a:solidFill>
                <a:srgbClr val="858585"/>
              </a:solidFill>
              <a:effectLst/>
              <a:uLnTx/>
              <a:uFillTx/>
              <a:latin typeface="Roboto" pitchFamily="18"/>
              <a:ea typeface="Roboto" pitchFamily="2"/>
              <a:cs typeface="Roboto" pitchFamily="2"/>
            </a:endParaRPr>
          </a:p>
        </p:txBody>
      </p:sp>
      <p:sp>
        <p:nvSpPr>
          <p:cNvPr id="51" name="Google Shape;76;p13">
            <a:extLst>
              <a:ext uri="{FF2B5EF4-FFF2-40B4-BE49-F238E27FC236}">
                <a16:creationId xmlns:a16="http://schemas.microsoft.com/office/drawing/2014/main" id="{BC92C145-B4AF-4646-B215-2BDC0E22EF4C}"/>
              </a:ext>
            </a:extLst>
          </p:cNvPr>
          <p:cNvSpPr/>
          <p:nvPr/>
        </p:nvSpPr>
        <p:spPr>
          <a:xfrm>
            <a:off x="7063981" y="2623970"/>
            <a:ext cx="891196" cy="731934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121920" tIns="121920" rIns="121920" bIns="121920" anchor="t" anchorCtr="1" compatLnSpc="0">
            <a:noAutofit/>
          </a:bodyPr>
          <a:lstStyle/>
          <a:p>
            <a:pPr marL="0" marR="0" lvl="0" indent="0" algn="ctr" defTabSz="1219170" rtl="0" eaLnBrk="1" fontAlgn="auto" latinLnBrk="0" hangingPunct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pt-BR" sz="1000" b="0" i="0" u="none" strike="noStrike" kern="0" cap="none" spc="0" normalizeH="0" baseline="0" noProof="0" dirty="0">
              <a:ln>
                <a:noFill/>
              </a:ln>
              <a:solidFill>
                <a:srgbClr val="858585"/>
              </a:solidFill>
              <a:effectLst/>
              <a:uLnTx/>
              <a:uFillTx/>
              <a:latin typeface="Roboto" pitchFamily="18"/>
              <a:ea typeface="Roboto" pitchFamily="2"/>
              <a:cs typeface="Roboto" pitchFamily="2"/>
            </a:endParaRPr>
          </a:p>
        </p:txBody>
      </p:sp>
      <p:sp>
        <p:nvSpPr>
          <p:cNvPr id="53" name="Google Shape;100;p13">
            <a:extLst>
              <a:ext uri="{FF2B5EF4-FFF2-40B4-BE49-F238E27FC236}">
                <a16:creationId xmlns:a16="http://schemas.microsoft.com/office/drawing/2014/main" id="{B7A55B53-8644-4384-BD5D-93B9C4AE2728}"/>
              </a:ext>
            </a:extLst>
          </p:cNvPr>
          <p:cNvSpPr/>
          <p:nvPr/>
        </p:nvSpPr>
        <p:spPr>
          <a:xfrm>
            <a:off x="6935380" y="4962252"/>
            <a:ext cx="1746723" cy="71058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121920" tIns="121920" rIns="121920" bIns="121920" anchor="b" anchorCtr="1" compatLnSpc="0">
            <a:noAutofit/>
          </a:bodyPr>
          <a:lstStyle/>
          <a:p>
            <a:pPr algn="ctr" defTabSz="1219170" hangingPunct="0">
              <a:lnSpc>
                <a:spcPct val="11500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200" b="1" kern="0" dirty="0" err="1">
                <a:solidFill>
                  <a:srgbClr val="858585"/>
                </a:solidFill>
                <a:latin typeface="Roboto" pitchFamily="18"/>
                <a:ea typeface="Roboto" pitchFamily="2"/>
                <a:cs typeface="Roboto" pitchFamily="2"/>
              </a:rPr>
              <a:t>Ejecutores</a:t>
            </a:r>
            <a:r>
              <a:rPr lang="pt-BR" sz="1200" b="1" kern="0" dirty="0">
                <a:solidFill>
                  <a:srgbClr val="858585"/>
                </a:solidFill>
                <a:latin typeface="Roboto" pitchFamily="18"/>
                <a:ea typeface="Roboto" pitchFamily="2"/>
                <a:cs typeface="Roboto" pitchFamily="2"/>
              </a:rPr>
              <a:t> </a:t>
            </a:r>
            <a:r>
              <a:rPr lang="pt-BR" sz="1200" b="1" kern="0" dirty="0" err="1">
                <a:solidFill>
                  <a:srgbClr val="858585"/>
                </a:solidFill>
                <a:latin typeface="Roboto" pitchFamily="18"/>
                <a:ea typeface="Roboto" pitchFamily="2"/>
                <a:cs typeface="Roboto" pitchFamily="2"/>
              </a:rPr>
              <a:t>del</a:t>
            </a:r>
            <a:r>
              <a:rPr lang="pt-BR" sz="1200" b="1" kern="0" dirty="0">
                <a:solidFill>
                  <a:srgbClr val="858585"/>
                </a:solidFill>
                <a:latin typeface="Roboto" pitchFamily="18"/>
                <a:ea typeface="Roboto" pitchFamily="2"/>
                <a:cs typeface="Roboto" pitchFamily="2"/>
              </a:rPr>
              <a:t> </a:t>
            </a:r>
            <a:r>
              <a:rPr lang="pt-BR" sz="1200" b="1" kern="0" dirty="0" err="1">
                <a:solidFill>
                  <a:srgbClr val="858585"/>
                </a:solidFill>
                <a:latin typeface="Roboto" pitchFamily="18"/>
                <a:ea typeface="Roboto" pitchFamily="2"/>
                <a:cs typeface="Roboto" pitchFamily="2"/>
              </a:rPr>
              <a:t>proceso</a:t>
            </a:r>
            <a:endParaRPr kumimoji="0" lang="pt-BR" sz="1200" b="1" i="0" u="none" strike="noStrike" kern="0" cap="none" spc="0" normalizeH="0" baseline="0" noProof="0" dirty="0">
              <a:ln>
                <a:noFill/>
              </a:ln>
              <a:solidFill>
                <a:srgbClr val="858585"/>
              </a:solidFill>
              <a:effectLst/>
              <a:uLnTx/>
              <a:uFillTx/>
              <a:latin typeface="Roboto" pitchFamily="18"/>
              <a:ea typeface="Roboto" pitchFamily="2"/>
              <a:cs typeface="Roboto" pitchFamily="2"/>
            </a:endParaRPr>
          </a:p>
        </p:txBody>
      </p:sp>
      <p:pic>
        <p:nvPicPr>
          <p:cNvPr id="54" name="Google Shape;68;p13">
            <a:extLst>
              <a:ext uri="{FF2B5EF4-FFF2-40B4-BE49-F238E27FC236}">
                <a16:creationId xmlns:a16="http://schemas.microsoft.com/office/drawing/2014/main" id="{8BD19848-5F0E-42BF-A7E0-2B0D0034D88F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7578581" y="2795390"/>
            <a:ext cx="460320" cy="36672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5" name="Google Shape;76;p13">
            <a:extLst>
              <a:ext uri="{FF2B5EF4-FFF2-40B4-BE49-F238E27FC236}">
                <a16:creationId xmlns:a16="http://schemas.microsoft.com/office/drawing/2014/main" id="{7765C497-E8B2-421A-BCC3-3C0E56AFDD75}"/>
              </a:ext>
            </a:extLst>
          </p:cNvPr>
          <p:cNvSpPr/>
          <p:nvPr/>
        </p:nvSpPr>
        <p:spPr>
          <a:xfrm>
            <a:off x="6558487" y="2602612"/>
            <a:ext cx="891196" cy="731934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121920" tIns="121920" rIns="121920" bIns="121920" anchor="t" anchorCtr="1" compatLnSpc="0">
            <a:noAutofit/>
          </a:bodyPr>
          <a:lstStyle/>
          <a:p>
            <a:pPr marL="0" marR="0" lvl="0" indent="0" algn="ctr" defTabSz="1219170" rtl="0" eaLnBrk="1" fontAlgn="auto" latinLnBrk="0" hangingPunct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000" kern="0" dirty="0">
                <a:solidFill>
                  <a:srgbClr val="858585"/>
                </a:solidFill>
                <a:latin typeface="Roboto" pitchFamily="18"/>
                <a:ea typeface="Roboto" pitchFamily="2"/>
                <a:cs typeface="Roboto" pitchFamily="2"/>
              </a:rPr>
              <a:t> </a:t>
            </a:r>
            <a:r>
              <a:rPr lang="pt-BR" sz="1000" kern="0" dirty="0" err="1">
                <a:solidFill>
                  <a:srgbClr val="858585"/>
                </a:solidFill>
                <a:latin typeface="Roboto" pitchFamily="18"/>
                <a:ea typeface="Roboto" pitchFamily="2"/>
                <a:cs typeface="Roboto" pitchFamily="2"/>
              </a:rPr>
              <a:t>días</a:t>
            </a:r>
            <a:endParaRPr kumimoji="0" lang="pt-BR" sz="1000" b="0" i="0" u="none" strike="noStrike" kern="0" cap="none" spc="0" normalizeH="0" baseline="0" noProof="0" dirty="0">
              <a:ln>
                <a:noFill/>
              </a:ln>
              <a:solidFill>
                <a:srgbClr val="858585"/>
              </a:solidFill>
              <a:effectLst/>
              <a:uLnTx/>
              <a:uFillTx/>
              <a:latin typeface="Roboto" pitchFamily="18"/>
              <a:ea typeface="Roboto" pitchFamily="2"/>
              <a:cs typeface="Roboto" pitchFamily="2"/>
            </a:endParaRPr>
          </a:p>
        </p:txBody>
      </p:sp>
      <p:pic>
        <p:nvPicPr>
          <p:cNvPr id="57" name="Google Shape;70;p13">
            <a:extLst>
              <a:ext uri="{FF2B5EF4-FFF2-40B4-BE49-F238E27FC236}">
                <a16:creationId xmlns:a16="http://schemas.microsoft.com/office/drawing/2014/main" id="{5F19FF85-85DF-4AFC-89C3-EE0F4D6CD778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9245580" y="2820020"/>
            <a:ext cx="460320" cy="36672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2" name="Google Shape;100;p13">
            <a:extLst>
              <a:ext uri="{FF2B5EF4-FFF2-40B4-BE49-F238E27FC236}">
                <a16:creationId xmlns:a16="http://schemas.microsoft.com/office/drawing/2014/main" id="{054C2885-3237-4C59-8683-46EBAD39AFAF}"/>
              </a:ext>
            </a:extLst>
          </p:cNvPr>
          <p:cNvSpPr/>
          <p:nvPr/>
        </p:nvSpPr>
        <p:spPr>
          <a:xfrm>
            <a:off x="8591030" y="4972268"/>
            <a:ext cx="1746723" cy="59471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121920" tIns="121920" rIns="121920" bIns="121920" anchor="b" anchorCtr="1" compatLnSpc="0">
            <a:noAutofit/>
          </a:bodyPr>
          <a:lstStyle/>
          <a:p>
            <a:pPr marL="0" marR="0" lvl="0" indent="0" algn="ctr" defTabSz="1219170" rtl="0" eaLnBrk="1" fontAlgn="auto" latinLnBrk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pt-BR" sz="1200" b="1" i="0" u="none" strike="noStrike" kern="0" cap="none" spc="0" normalizeH="0" baseline="0" noProof="0" dirty="0" err="1">
                <a:ln>
                  <a:noFill/>
                </a:ln>
                <a:solidFill>
                  <a:srgbClr val="858585"/>
                </a:solidFill>
                <a:effectLst/>
                <a:uLnTx/>
                <a:uFillTx/>
                <a:latin typeface="Roboto" pitchFamily="18"/>
                <a:ea typeface="Roboto" pitchFamily="2"/>
                <a:cs typeface="Roboto" pitchFamily="2"/>
              </a:rPr>
              <a:t>Procesos</a:t>
            </a:r>
            <a:endParaRPr kumimoji="0" lang="pt-BR" sz="1200" b="1" i="0" u="none" strike="noStrike" kern="0" cap="none" spc="0" normalizeH="0" baseline="0" noProof="0" dirty="0">
              <a:ln>
                <a:noFill/>
              </a:ln>
              <a:solidFill>
                <a:srgbClr val="858585"/>
              </a:solidFill>
              <a:effectLst/>
              <a:uLnTx/>
              <a:uFillTx/>
              <a:latin typeface="Roboto" pitchFamily="18"/>
              <a:ea typeface="Roboto" pitchFamily="2"/>
              <a:cs typeface="Roboto" pitchFamily="2"/>
            </a:endParaRPr>
          </a:p>
        </p:txBody>
      </p:sp>
      <p:grpSp>
        <p:nvGrpSpPr>
          <p:cNvPr id="63" name="Google Shape;85;p13">
            <a:extLst>
              <a:ext uri="{FF2B5EF4-FFF2-40B4-BE49-F238E27FC236}">
                <a16:creationId xmlns:a16="http://schemas.microsoft.com/office/drawing/2014/main" id="{77BA7B6C-3577-4B35-9D49-BEF00BD2D8BE}"/>
              </a:ext>
            </a:extLst>
          </p:cNvPr>
          <p:cNvGrpSpPr/>
          <p:nvPr/>
        </p:nvGrpSpPr>
        <p:grpSpPr>
          <a:xfrm>
            <a:off x="10325192" y="2593096"/>
            <a:ext cx="1812961" cy="2529609"/>
            <a:chOff x="7264075" y="1948677"/>
            <a:chExt cx="1359721" cy="1897207"/>
          </a:xfrm>
        </p:grpSpPr>
        <p:sp>
          <p:nvSpPr>
            <p:cNvPr id="64" name="Google Shape;86;p13">
              <a:extLst>
                <a:ext uri="{FF2B5EF4-FFF2-40B4-BE49-F238E27FC236}">
                  <a16:creationId xmlns:a16="http://schemas.microsoft.com/office/drawing/2014/main" id="{677C0233-E099-430E-980C-557F545C5C40}"/>
                </a:ext>
              </a:extLst>
            </p:cNvPr>
            <p:cNvSpPr/>
            <p:nvPr/>
          </p:nvSpPr>
          <p:spPr>
            <a:xfrm>
              <a:off x="7647118" y="1948677"/>
              <a:ext cx="594003" cy="594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val f5"/>
                <a:gd name="f15" fmla="val f6"/>
                <a:gd name="f16" fmla="*/ 0 f7 1"/>
                <a:gd name="f17" fmla="*/ f5 f0 1"/>
                <a:gd name="f18" fmla="*/ f9 f0 1"/>
                <a:gd name="f19" fmla="*/ f11 f0 1"/>
                <a:gd name="f20" fmla="+- f15 0 f14"/>
                <a:gd name="f21" fmla="*/ f16 1 f2"/>
                <a:gd name="f22" fmla="*/ f17 1 f2"/>
                <a:gd name="f23" fmla="*/ f18 1 f2"/>
                <a:gd name="f24" fmla="*/ f19 1 f2"/>
                <a:gd name="f25" fmla="*/ f20 1 21600"/>
                <a:gd name="f26" fmla="+- 0 0 f21"/>
                <a:gd name="f27" fmla="+- f22 0 f1"/>
                <a:gd name="f28" fmla="+- f23 0 f1"/>
                <a:gd name="f29" fmla="+- f24 0 f1"/>
                <a:gd name="f30" fmla="*/ 3163 f25 1"/>
                <a:gd name="f31" fmla="*/ 18437 f25 1"/>
                <a:gd name="f32" fmla="*/ 10800 f25 1"/>
                <a:gd name="f33" fmla="*/ 0 f25 1"/>
                <a:gd name="f34" fmla="*/ 21600 f25 1"/>
                <a:gd name="f35" fmla="*/ f26 f0 1"/>
                <a:gd name="f36" fmla="+- f28 0 f27"/>
                <a:gd name="f37" fmla="*/ f35 1 f7"/>
                <a:gd name="f38" fmla="*/ f32 1 f25"/>
                <a:gd name="f39" fmla="*/ f33 1 f25"/>
                <a:gd name="f40" fmla="*/ f30 1 f25"/>
                <a:gd name="f41" fmla="*/ f31 1 f25"/>
                <a:gd name="f42" fmla="*/ f34 1 f25"/>
                <a:gd name="f43" fmla="+- f37 0 f1"/>
                <a:gd name="f44" fmla="*/ f40 f12 1"/>
                <a:gd name="f45" fmla="*/ f41 f12 1"/>
                <a:gd name="f46" fmla="*/ f41 f13 1"/>
                <a:gd name="f47" fmla="*/ f40 f13 1"/>
                <a:gd name="f48" fmla="*/ f38 f12 1"/>
                <a:gd name="f49" fmla="*/ f39 f13 1"/>
                <a:gd name="f50" fmla="*/ f39 f12 1"/>
                <a:gd name="f51" fmla="*/ f38 f13 1"/>
                <a:gd name="f52" fmla="*/ f42 f13 1"/>
                <a:gd name="f53" fmla="*/ f42 f12 1"/>
                <a:gd name="f54" fmla="+- f43 f1 0"/>
                <a:gd name="f55" fmla="*/ f54 f7 1"/>
                <a:gd name="f56" fmla="*/ f55 1 f0"/>
                <a:gd name="f57" fmla="+- 0 0 f56"/>
                <a:gd name="f58" fmla="+- 0 0 f57"/>
                <a:gd name="f59" fmla="*/ f58 f0 1"/>
                <a:gd name="f60" fmla="*/ f59 1 f7"/>
                <a:gd name="f61" fmla="+- f60 0 f1"/>
                <a:gd name="f62" fmla="cos 1 f61"/>
                <a:gd name="f63" fmla="sin 1 f61"/>
                <a:gd name="f64" fmla="+- 0 0 f62"/>
                <a:gd name="f65" fmla="+- 0 0 f63"/>
                <a:gd name="f66" fmla="+- 0 0 f64"/>
                <a:gd name="f67" fmla="+- 0 0 f65"/>
                <a:gd name="f68" fmla="val f66"/>
                <a:gd name="f69" fmla="val f67"/>
                <a:gd name="f70" fmla="+- 0 0 f68"/>
                <a:gd name="f71" fmla="+- 0 0 f69"/>
                <a:gd name="f72" fmla="*/ 10800 f70 1"/>
                <a:gd name="f73" fmla="*/ 10800 f71 1"/>
                <a:gd name="f74" fmla="*/ f72 f72 1"/>
                <a:gd name="f75" fmla="*/ f73 f73 1"/>
                <a:gd name="f76" fmla="+- f74 f75 0"/>
                <a:gd name="f77" fmla="sqrt f76"/>
                <a:gd name="f78" fmla="*/ f8 1 f77"/>
                <a:gd name="f79" fmla="*/ f70 f78 1"/>
                <a:gd name="f80" fmla="*/ f71 f78 1"/>
                <a:gd name="f81" fmla="+- 10800 0 f79"/>
                <a:gd name="f82" fmla="+- 10800 0 f8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48" y="f49"/>
                </a:cxn>
                <a:cxn ang="f29">
                  <a:pos x="f44" y="f47"/>
                </a:cxn>
                <a:cxn ang="f29">
                  <a:pos x="f50" y="f51"/>
                </a:cxn>
                <a:cxn ang="f29">
                  <a:pos x="f44" y="f46"/>
                </a:cxn>
                <a:cxn ang="f29">
                  <a:pos x="f48" y="f52"/>
                </a:cxn>
                <a:cxn ang="f29">
                  <a:pos x="f45" y="f46"/>
                </a:cxn>
                <a:cxn ang="f29">
                  <a:pos x="f53" y="f51"/>
                </a:cxn>
                <a:cxn ang="f29">
                  <a:pos x="f45" y="f47"/>
                </a:cxn>
              </a:cxnLst>
              <a:rect l="f44" t="f47" r="f45" b="f46"/>
              <a:pathLst>
                <a:path w="21600" h="21600">
                  <a:moveTo>
                    <a:pt x="f81" y="f82"/>
                  </a:moveTo>
                  <a:arcTo wR="f10" hR="f10" stAng="f27" swAng="f36"/>
                  <a:close/>
                </a:path>
              </a:pathLst>
            </a:custGeom>
            <a:noFill/>
            <a:ln w="38157" cap="flat">
              <a:solidFill>
                <a:srgbClr val="999999"/>
              </a:solidFill>
              <a:prstDash val="solid"/>
              <a:round/>
            </a:ln>
          </p:spPr>
          <p:txBody>
            <a:bodyPr vert="horz" wrap="square" lIns="121920" tIns="121920" rIns="121920" bIns="121920" anchor="ctr" anchorCtr="0" compatLnSpc="0">
              <a:noAutofit/>
            </a:bodyPr>
            <a:lstStyle/>
            <a:p>
              <a:pPr marL="0" marR="0" lvl="0" indent="0" algn="l" defTabSz="121917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kumimoji="0" lang="pt-BR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65" name="Google Shape;87;p13">
              <a:extLst>
                <a:ext uri="{FF2B5EF4-FFF2-40B4-BE49-F238E27FC236}">
                  <a16:creationId xmlns:a16="http://schemas.microsoft.com/office/drawing/2014/main" id="{332D24AC-34C8-4A48-87CD-A73FE4A12FE4}"/>
                </a:ext>
              </a:extLst>
            </p:cNvPr>
            <p:cNvSpPr/>
            <p:nvPr/>
          </p:nvSpPr>
          <p:spPr>
            <a:xfrm>
              <a:off x="7264075" y="2595501"/>
              <a:ext cx="1359721" cy="60749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121920" tIns="121920" rIns="121920" bIns="121920" anchor="b" anchorCtr="1" compatLnSpc="0">
              <a:noAutofit/>
            </a:bodyPr>
            <a:lstStyle/>
            <a:p>
              <a:pPr algn="ctr" defTabSz="1219170" hangingPunct="0">
                <a:lnSpc>
                  <a:spcPct val="115000"/>
                </a:lnSpc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kumimoji="0" lang="pt-BR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858585"/>
                  </a:solidFill>
                  <a:effectLst/>
                  <a:uLnTx/>
                  <a:uFillTx/>
                  <a:latin typeface="Roboto" pitchFamily="18"/>
                  <a:ea typeface="Roboto" pitchFamily="2"/>
                  <a:cs typeface="Roboto" pitchFamily="2"/>
                </a:rPr>
                <a:t>Revisar y </a:t>
              </a:r>
              <a:r>
                <a:rPr kumimoji="0" lang="pt-BR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858585"/>
                  </a:solidFill>
                  <a:effectLst/>
                  <a:uLnTx/>
                  <a:uFillTx/>
                  <a:latin typeface="Roboto" pitchFamily="18"/>
                  <a:ea typeface="Roboto" pitchFamily="2"/>
                  <a:cs typeface="Roboto" pitchFamily="2"/>
                </a:rPr>
                <a:t>aprobar</a:t>
              </a:r>
              <a:endParaRPr lang="pt-BR" sz="1200" b="1" kern="0" dirty="0">
                <a:solidFill>
                  <a:srgbClr val="858585"/>
                </a:solidFill>
                <a:latin typeface="Roboto" pitchFamily="18"/>
                <a:ea typeface="Roboto" pitchFamily="2"/>
                <a:cs typeface="Roboto" pitchFamily="2"/>
              </a:endParaRPr>
            </a:p>
            <a:p>
              <a:pPr marL="0" marR="0" lvl="0" indent="0" algn="ctr" defTabSz="1219170" rtl="0" eaLnBrk="1" fontAlgn="auto" latinLnBrk="0" hangingPunc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kumimoji="0" lang="pt-BR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858585"/>
                  </a:solidFill>
                  <a:effectLst/>
                  <a:uLnTx/>
                  <a:uFillTx/>
                  <a:latin typeface="Roboto" pitchFamily="18"/>
                  <a:ea typeface="Roboto" pitchFamily="2"/>
                  <a:cs typeface="Roboto" pitchFamily="2"/>
                </a:rPr>
                <a:t>TO BE</a:t>
              </a:r>
            </a:p>
          </p:txBody>
        </p:sp>
        <p:sp>
          <p:nvSpPr>
            <p:cNvPr id="66" name="Google Shape;88;p13">
              <a:extLst>
                <a:ext uri="{FF2B5EF4-FFF2-40B4-BE49-F238E27FC236}">
                  <a16:creationId xmlns:a16="http://schemas.microsoft.com/office/drawing/2014/main" id="{C9407766-A7E7-4DF0-94BF-641C2DD35E3F}"/>
                </a:ext>
              </a:extLst>
            </p:cNvPr>
            <p:cNvSpPr/>
            <p:nvPr/>
          </p:nvSpPr>
          <p:spPr>
            <a:xfrm>
              <a:off x="7264075" y="3108960"/>
              <a:ext cx="1359721" cy="73692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121920" tIns="121920" rIns="121920" bIns="121920" anchor="t" anchorCtr="1" compatLnSpc="0">
              <a:noAutofit/>
            </a:bodyPr>
            <a:lstStyle/>
            <a:p>
              <a:pPr marL="0" marR="0" lvl="0" indent="0" algn="ctr" defTabSz="1219170" rtl="0" eaLnBrk="1" fontAlgn="auto" latinLnBrk="0" hangingPunct="0">
                <a:lnSpc>
                  <a:spcPct val="115000"/>
                </a:lnSpc>
                <a:spcBef>
                  <a:spcPts val="0"/>
                </a:spcBef>
                <a:spcAft>
                  <a:spcPts val="2133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pt-BR" sz="1000" kern="0" dirty="0">
                  <a:solidFill>
                    <a:srgbClr val="858585"/>
                  </a:solidFill>
                  <a:latin typeface="Roboto" pitchFamily="18"/>
                  <a:ea typeface="Roboto" pitchFamily="2"/>
                  <a:cs typeface="Roboto" pitchFamily="2"/>
                </a:rPr>
                <a:t>Verificar o solicitar ajustes sobre </a:t>
              </a:r>
              <a:r>
                <a:rPr lang="pt-BR" sz="1000" kern="0" dirty="0" err="1">
                  <a:solidFill>
                    <a:srgbClr val="858585"/>
                  </a:solidFill>
                  <a:latin typeface="Roboto" pitchFamily="18"/>
                  <a:ea typeface="Roboto" pitchFamily="2"/>
                  <a:cs typeface="Roboto" pitchFamily="2"/>
                </a:rPr>
                <a:t>el</a:t>
              </a:r>
              <a:r>
                <a:rPr lang="pt-BR" sz="1000" kern="0" dirty="0">
                  <a:solidFill>
                    <a:srgbClr val="858585"/>
                  </a:solidFill>
                  <a:latin typeface="Roboto" pitchFamily="18"/>
                  <a:ea typeface="Roboto" pitchFamily="2"/>
                  <a:cs typeface="Roboto" pitchFamily="2"/>
                </a:rPr>
                <a:t> </a:t>
              </a:r>
              <a:r>
                <a:rPr lang="pt-BR" sz="1000" kern="0" dirty="0" err="1">
                  <a:solidFill>
                    <a:srgbClr val="858585"/>
                  </a:solidFill>
                  <a:latin typeface="Roboto" pitchFamily="18"/>
                  <a:ea typeface="Roboto" pitchFamily="2"/>
                  <a:cs typeface="Roboto" pitchFamily="2"/>
                </a:rPr>
                <a:t>análisis</a:t>
              </a:r>
              <a:endParaRPr kumimoji="0" lang="pt-BR" sz="1000" b="0" i="0" u="none" strike="noStrike" kern="0" cap="none" spc="0" normalizeH="0" baseline="0" noProof="0" dirty="0">
                <a:ln>
                  <a:noFill/>
                </a:ln>
                <a:solidFill>
                  <a:srgbClr val="858585"/>
                </a:solidFill>
                <a:effectLst/>
                <a:uLnTx/>
                <a:uFillTx/>
                <a:latin typeface="Roboto" pitchFamily="18"/>
                <a:ea typeface="Roboto" pitchFamily="2"/>
                <a:cs typeface="Roboto" pitchFamily="2"/>
              </a:endParaRPr>
            </a:p>
          </p:txBody>
        </p:sp>
      </p:grpSp>
      <p:sp>
        <p:nvSpPr>
          <p:cNvPr id="67" name="Google Shape;96;p13">
            <a:extLst>
              <a:ext uri="{FF2B5EF4-FFF2-40B4-BE49-F238E27FC236}">
                <a16:creationId xmlns:a16="http://schemas.microsoft.com/office/drawing/2014/main" id="{26C49EBF-4F49-4B65-B727-129C1908913F}"/>
              </a:ext>
            </a:extLst>
          </p:cNvPr>
          <p:cNvSpPr/>
          <p:nvPr/>
        </p:nvSpPr>
        <p:spPr>
          <a:xfrm>
            <a:off x="10229965" y="2997260"/>
            <a:ext cx="470879" cy="48963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858585"/>
          </a:solidFill>
          <a:ln w="9363" cap="flat">
            <a:solidFill>
              <a:srgbClr val="999999"/>
            </a:solidFill>
            <a:prstDash val="solid"/>
            <a:round/>
          </a:ln>
        </p:spPr>
        <p:txBody>
          <a:bodyPr vert="horz" wrap="square" lIns="121920" tIns="121920" rIns="121920" bIns="121920" anchor="ctr" anchorCtr="0" compatLnSpc="0">
            <a:noAutofit/>
          </a:bodyPr>
          <a:lstStyle/>
          <a:p>
            <a:pPr marL="0" marR="0" lvl="0" indent="0" algn="l" defTabSz="121917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pt-B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69" name="Google Shape;76;p13">
            <a:extLst>
              <a:ext uri="{FF2B5EF4-FFF2-40B4-BE49-F238E27FC236}">
                <a16:creationId xmlns:a16="http://schemas.microsoft.com/office/drawing/2014/main" id="{E3B6453B-ACF7-4832-9E44-2FA3479D991B}"/>
              </a:ext>
            </a:extLst>
          </p:cNvPr>
          <p:cNvSpPr/>
          <p:nvPr/>
        </p:nvSpPr>
        <p:spPr>
          <a:xfrm>
            <a:off x="10500947" y="2618829"/>
            <a:ext cx="891196" cy="731934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121920" tIns="121920" rIns="121920" bIns="121920" anchor="t" anchorCtr="1" compatLnSpc="0">
            <a:noAutofit/>
          </a:bodyPr>
          <a:lstStyle/>
          <a:p>
            <a:pPr marL="0" marR="0" lvl="0" indent="0" algn="ctr" defTabSz="1219170" rtl="0" eaLnBrk="1" fontAlgn="auto" latinLnBrk="0" hangingPunct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pt-BR" sz="1000" b="0" i="0" u="none" strike="noStrike" kern="0" cap="none" spc="0" normalizeH="0" baseline="0" noProof="0" dirty="0">
              <a:ln>
                <a:noFill/>
              </a:ln>
              <a:solidFill>
                <a:srgbClr val="858585"/>
              </a:solidFill>
              <a:effectLst/>
              <a:uLnTx/>
              <a:uFillTx/>
              <a:latin typeface="Roboto" pitchFamily="18"/>
              <a:ea typeface="Roboto" pitchFamily="2"/>
              <a:cs typeface="Roboto" pitchFamily="2"/>
            </a:endParaRPr>
          </a:p>
        </p:txBody>
      </p:sp>
      <p:sp>
        <p:nvSpPr>
          <p:cNvPr id="70" name="Google Shape;100;p13">
            <a:extLst>
              <a:ext uri="{FF2B5EF4-FFF2-40B4-BE49-F238E27FC236}">
                <a16:creationId xmlns:a16="http://schemas.microsoft.com/office/drawing/2014/main" id="{1456A5D1-7DA1-4A8D-9F90-FAF5C3C53F4D}"/>
              </a:ext>
            </a:extLst>
          </p:cNvPr>
          <p:cNvSpPr/>
          <p:nvPr/>
        </p:nvSpPr>
        <p:spPr>
          <a:xfrm>
            <a:off x="10372346" y="5169664"/>
            <a:ext cx="1746723" cy="59471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121920" tIns="121920" rIns="121920" bIns="121920" anchor="b" anchorCtr="1" compatLnSpc="0">
            <a:noAutofit/>
          </a:bodyPr>
          <a:lstStyle/>
          <a:p>
            <a:pPr algn="ctr" defTabSz="1219170" hangingPunct="0">
              <a:lnSpc>
                <a:spcPct val="11500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200" b="1" kern="0" dirty="0">
                <a:solidFill>
                  <a:srgbClr val="858585"/>
                </a:solidFill>
                <a:latin typeface="Roboto" pitchFamily="18"/>
                <a:ea typeface="Roboto" pitchFamily="2"/>
                <a:cs typeface="Roboto" pitchFamily="2"/>
              </a:rPr>
              <a:t>Lideres </a:t>
            </a:r>
            <a:r>
              <a:rPr lang="pt-BR" sz="1200" b="1" kern="0" dirty="0" err="1">
                <a:solidFill>
                  <a:srgbClr val="858585"/>
                </a:solidFill>
                <a:latin typeface="Roboto" pitchFamily="18"/>
                <a:ea typeface="Roboto" pitchFamily="2"/>
                <a:cs typeface="Roboto" pitchFamily="2"/>
              </a:rPr>
              <a:t>del</a:t>
            </a:r>
            <a:r>
              <a:rPr lang="pt-BR" sz="1200" b="1" kern="0" dirty="0">
                <a:solidFill>
                  <a:srgbClr val="858585"/>
                </a:solidFill>
                <a:latin typeface="Roboto" pitchFamily="18"/>
                <a:ea typeface="Roboto" pitchFamily="2"/>
                <a:cs typeface="Roboto" pitchFamily="2"/>
              </a:rPr>
              <a:t> </a:t>
            </a:r>
            <a:r>
              <a:rPr lang="pt-BR" sz="1200" b="1" kern="0" dirty="0" err="1">
                <a:solidFill>
                  <a:srgbClr val="858585"/>
                </a:solidFill>
                <a:latin typeface="Roboto" pitchFamily="18"/>
                <a:ea typeface="Roboto" pitchFamily="2"/>
                <a:cs typeface="Roboto" pitchFamily="2"/>
              </a:rPr>
              <a:t>proceso</a:t>
            </a:r>
            <a:endParaRPr kumimoji="0" lang="pt-BR" sz="1200" b="1" i="0" u="none" strike="noStrike" kern="0" cap="none" spc="0" normalizeH="0" baseline="0" noProof="0" dirty="0">
              <a:ln>
                <a:noFill/>
              </a:ln>
              <a:solidFill>
                <a:srgbClr val="858585"/>
              </a:solidFill>
              <a:effectLst/>
              <a:uLnTx/>
              <a:uFillTx/>
              <a:latin typeface="Roboto" pitchFamily="18"/>
              <a:ea typeface="Roboto" pitchFamily="2"/>
              <a:cs typeface="Roboto" pitchFamily="2"/>
            </a:endParaRPr>
          </a:p>
          <a:p>
            <a:pPr marL="0" marR="0" lvl="0" indent="0" algn="ctr" defTabSz="1219170" rtl="0" eaLnBrk="1" fontAlgn="auto" latinLnBrk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pt-BR" sz="1200" b="1" i="0" u="none" strike="noStrike" kern="0" cap="none" spc="0" normalizeH="0" baseline="0" noProof="0" dirty="0">
              <a:ln>
                <a:noFill/>
              </a:ln>
              <a:solidFill>
                <a:srgbClr val="858585"/>
              </a:solidFill>
              <a:effectLst/>
              <a:uLnTx/>
              <a:uFillTx/>
              <a:latin typeface="Roboto" pitchFamily="18"/>
              <a:ea typeface="Roboto" pitchFamily="2"/>
              <a:cs typeface="Roboto" pitchFamily="2"/>
            </a:endParaRPr>
          </a:p>
        </p:txBody>
      </p:sp>
      <p:pic>
        <p:nvPicPr>
          <p:cNvPr id="71" name="Google Shape;68;p13">
            <a:extLst>
              <a:ext uri="{FF2B5EF4-FFF2-40B4-BE49-F238E27FC236}">
                <a16:creationId xmlns:a16="http://schemas.microsoft.com/office/drawing/2014/main" id="{77B47A22-ED6B-421C-B34A-9F8B90D5781E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11015547" y="2790249"/>
            <a:ext cx="460320" cy="366723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52" name="Google Shape;90;p13">
            <a:extLst>
              <a:ext uri="{FF2B5EF4-FFF2-40B4-BE49-F238E27FC236}">
                <a16:creationId xmlns:a16="http://schemas.microsoft.com/office/drawing/2014/main" id="{4852A2A5-FA4F-4218-AF41-0269DFC9DB30}"/>
              </a:ext>
            </a:extLst>
          </p:cNvPr>
          <p:cNvGrpSpPr/>
          <p:nvPr/>
        </p:nvGrpSpPr>
        <p:grpSpPr>
          <a:xfrm>
            <a:off x="3691355" y="2583469"/>
            <a:ext cx="1746723" cy="2528645"/>
            <a:chOff x="4557598" y="1949400"/>
            <a:chExt cx="1310042" cy="1896484"/>
          </a:xfrm>
        </p:grpSpPr>
        <p:sp>
          <p:nvSpPr>
            <p:cNvPr id="56" name="Google Shape;91;p13">
              <a:extLst>
                <a:ext uri="{FF2B5EF4-FFF2-40B4-BE49-F238E27FC236}">
                  <a16:creationId xmlns:a16="http://schemas.microsoft.com/office/drawing/2014/main" id="{72B07710-BA8A-4F7B-AB58-E3E196BD3A51}"/>
                </a:ext>
              </a:extLst>
            </p:cNvPr>
            <p:cNvSpPr/>
            <p:nvPr/>
          </p:nvSpPr>
          <p:spPr>
            <a:xfrm>
              <a:off x="4915796" y="1949400"/>
              <a:ext cx="594003" cy="594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val f5"/>
                <a:gd name="f15" fmla="val f6"/>
                <a:gd name="f16" fmla="*/ 0 f7 1"/>
                <a:gd name="f17" fmla="*/ f5 f0 1"/>
                <a:gd name="f18" fmla="*/ f9 f0 1"/>
                <a:gd name="f19" fmla="*/ f11 f0 1"/>
                <a:gd name="f20" fmla="+- f15 0 f14"/>
                <a:gd name="f21" fmla="*/ f16 1 f2"/>
                <a:gd name="f22" fmla="*/ f17 1 f2"/>
                <a:gd name="f23" fmla="*/ f18 1 f2"/>
                <a:gd name="f24" fmla="*/ f19 1 f2"/>
                <a:gd name="f25" fmla="*/ f20 1 21600"/>
                <a:gd name="f26" fmla="+- 0 0 f21"/>
                <a:gd name="f27" fmla="+- f22 0 f1"/>
                <a:gd name="f28" fmla="+- f23 0 f1"/>
                <a:gd name="f29" fmla="+- f24 0 f1"/>
                <a:gd name="f30" fmla="*/ 3163 f25 1"/>
                <a:gd name="f31" fmla="*/ 18437 f25 1"/>
                <a:gd name="f32" fmla="*/ 10800 f25 1"/>
                <a:gd name="f33" fmla="*/ 0 f25 1"/>
                <a:gd name="f34" fmla="*/ 21600 f25 1"/>
                <a:gd name="f35" fmla="*/ f26 f0 1"/>
                <a:gd name="f36" fmla="+- f28 0 f27"/>
                <a:gd name="f37" fmla="*/ f35 1 f7"/>
                <a:gd name="f38" fmla="*/ f32 1 f25"/>
                <a:gd name="f39" fmla="*/ f33 1 f25"/>
                <a:gd name="f40" fmla="*/ f30 1 f25"/>
                <a:gd name="f41" fmla="*/ f31 1 f25"/>
                <a:gd name="f42" fmla="*/ f34 1 f25"/>
                <a:gd name="f43" fmla="+- f37 0 f1"/>
                <a:gd name="f44" fmla="*/ f40 f12 1"/>
                <a:gd name="f45" fmla="*/ f41 f12 1"/>
                <a:gd name="f46" fmla="*/ f41 f13 1"/>
                <a:gd name="f47" fmla="*/ f40 f13 1"/>
                <a:gd name="f48" fmla="*/ f38 f12 1"/>
                <a:gd name="f49" fmla="*/ f39 f13 1"/>
                <a:gd name="f50" fmla="*/ f39 f12 1"/>
                <a:gd name="f51" fmla="*/ f38 f13 1"/>
                <a:gd name="f52" fmla="*/ f42 f13 1"/>
                <a:gd name="f53" fmla="*/ f42 f12 1"/>
                <a:gd name="f54" fmla="+- f43 f1 0"/>
                <a:gd name="f55" fmla="*/ f54 f7 1"/>
                <a:gd name="f56" fmla="*/ f55 1 f0"/>
                <a:gd name="f57" fmla="+- 0 0 f56"/>
                <a:gd name="f58" fmla="+- 0 0 f57"/>
                <a:gd name="f59" fmla="*/ f58 f0 1"/>
                <a:gd name="f60" fmla="*/ f59 1 f7"/>
                <a:gd name="f61" fmla="+- f60 0 f1"/>
                <a:gd name="f62" fmla="cos 1 f61"/>
                <a:gd name="f63" fmla="sin 1 f61"/>
                <a:gd name="f64" fmla="+- 0 0 f62"/>
                <a:gd name="f65" fmla="+- 0 0 f63"/>
                <a:gd name="f66" fmla="+- 0 0 f64"/>
                <a:gd name="f67" fmla="+- 0 0 f65"/>
                <a:gd name="f68" fmla="val f66"/>
                <a:gd name="f69" fmla="val f67"/>
                <a:gd name="f70" fmla="+- 0 0 f68"/>
                <a:gd name="f71" fmla="+- 0 0 f69"/>
                <a:gd name="f72" fmla="*/ 10800 f70 1"/>
                <a:gd name="f73" fmla="*/ 10800 f71 1"/>
                <a:gd name="f74" fmla="*/ f72 f72 1"/>
                <a:gd name="f75" fmla="*/ f73 f73 1"/>
                <a:gd name="f76" fmla="+- f74 f75 0"/>
                <a:gd name="f77" fmla="sqrt f76"/>
                <a:gd name="f78" fmla="*/ f8 1 f77"/>
                <a:gd name="f79" fmla="*/ f70 f78 1"/>
                <a:gd name="f80" fmla="*/ f71 f78 1"/>
                <a:gd name="f81" fmla="+- 10800 0 f79"/>
                <a:gd name="f82" fmla="+- 10800 0 f8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48" y="f49"/>
                </a:cxn>
                <a:cxn ang="f29">
                  <a:pos x="f44" y="f47"/>
                </a:cxn>
                <a:cxn ang="f29">
                  <a:pos x="f50" y="f51"/>
                </a:cxn>
                <a:cxn ang="f29">
                  <a:pos x="f44" y="f46"/>
                </a:cxn>
                <a:cxn ang="f29">
                  <a:pos x="f48" y="f52"/>
                </a:cxn>
                <a:cxn ang="f29">
                  <a:pos x="f45" y="f46"/>
                </a:cxn>
                <a:cxn ang="f29">
                  <a:pos x="f53" y="f51"/>
                </a:cxn>
                <a:cxn ang="f29">
                  <a:pos x="f45" y="f47"/>
                </a:cxn>
              </a:cxnLst>
              <a:rect l="f44" t="f47" r="f45" b="f46"/>
              <a:pathLst>
                <a:path w="21600" h="21600">
                  <a:moveTo>
                    <a:pt x="f81" y="f82"/>
                  </a:moveTo>
                  <a:arcTo wR="f10" hR="f10" stAng="f27" swAng="f36"/>
                  <a:close/>
                </a:path>
              </a:pathLst>
            </a:custGeom>
            <a:noFill/>
            <a:ln w="38157" cap="flat">
              <a:solidFill>
                <a:srgbClr val="999999"/>
              </a:solidFill>
              <a:prstDash val="solid"/>
              <a:round/>
            </a:ln>
          </p:spPr>
          <p:txBody>
            <a:bodyPr vert="horz" wrap="square" lIns="121920" tIns="121920" rIns="121920" bIns="121920" anchor="ctr" anchorCtr="0" compatLnSpc="0">
              <a:noAutofit/>
            </a:bodyPr>
            <a:lstStyle/>
            <a:p>
              <a:pPr marL="0" marR="0" lvl="0" indent="0" algn="l" defTabSz="121917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kumimoji="0" lang="pt-BR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58" name="Google Shape;92;p13">
              <a:extLst>
                <a:ext uri="{FF2B5EF4-FFF2-40B4-BE49-F238E27FC236}">
                  <a16:creationId xmlns:a16="http://schemas.microsoft.com/office/drawing/2014/main" id="{AB071E76-E90F-4AD1-BE2B-F7A9CCFC8CA1}"/>
                </a:ext>
              </a:extLst>
            </p:cNvPr>
            <p:cNvSpPr/>
            <p:nvPr/>
          </p:nvSpPr>
          <p:spPr>
            <a:xfrm>
              <a:off x="4557598" y="2662457"/>
              <a:ext cx="1310042" cy="44264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121920" tIns="121920" rIns="121920" bIns="121920" anchor="b" anchorCtr="1" compatLnSpc="0">
              <a:noAutofit/>
            </a:bodyPr>
            <a:lstStyle/>
            <a:p>
              <a:pPr marL="0" marR="0" lvl="0" indent="0" algn="ctr" defTabSz="1219170" rtl="0" eaLnBrk="1" fontAlgn="auto" latinLnBrk="0" hangingPunc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kumimoji="0" lang="pt-BR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858585"/>
                  </a:solidFill>
                  <a:effectLst/>
                  <a:uLnTx/>
                  <a:uFillTx/>
                  <a:latin typeface="Roboto" pitchFamily="18"/>
                  <a:ea typeface="Roboto" pitchFamily="2"/>
                  <a:cs typeface="Roboto" pitchFamily="2"/>
                </a:rPr>
                <a:t>Confirmar alcance</a:t>
              </a:r>
            </a:p>
          </p:txBody>
        </p:sp>
        <p:sp>
          <p:nvSpPr>
            <p:cNvPr id="59" name="Google Shape;93;p13">
              <a:extLst>
                <a:ext uri="{FF2B5EF4-FFF2-40B4-BE49-F238E27FC236}">
                  <a16:creationId xmlns:a16="http://schemas.microsoft.com/office/drawing/2014/main" id="{01AD878F-B0C5-41D9-B1C6-F70E6F6D7831}"/>
                </a:ext>
              </a:extLst>
            </p:cNvPr>
            <p:cNvSpPr/>
            <p:nvPr/>
          </p:nvSpPr>
          <p:spPr>
            <a:xfrm>
              <a:off x="4557598" y="3108960"/>
              <a:ext cx="1177588" cy="73692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*/ f0 1 21600"/>
                <a:gd name="f5" fmla="*/ f1 1 21600"/>
                <a:gd name="f6" fmla="val f2"/>
                <a:gd name="f7" fmla="val f3"/>
                <a:gd name="f8" fmla="+- f7 0 f6"/>
                <a:gd name="f9" fmla="*/ f8 1 216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21600" h="21600">
                  <a:moveTo>
                    <a:pt x="f2" y="f2"/>
                  </a:moveTo>
                  <a:lnTo>
                    <a:pt x="f3" y="f2"/>
                  </a:lnTo>
                  <a:lnTo>
                    <a:pt x="f3" y="f3"/>
                  </a:lnTo>
                  <a:lnTo>
                    <a:pt x="f2" y="f3"/>
                  </a:lnTo>
                  <a:lnTo>
                    <a:pt x="f2" y="f2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121920" tIns="121920" rIns="121920" bIns="121920" anchor="t" anchorCtr="1" compatLnSpc="0">
              <a:noAutofit/>
            </a:bodyPr>
            <a:lstStyle/>
            <a:p>
              <a:pPr marL="0" marR="0" lvl="0" indent="0" algn="ctr" defTabSz="1219170" rtl="0" eaLnBrk="1" fontAlgn="auto" latinLnBrk="0" hangingPunc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pt-BR" sz="1000" kern="0" dirty="0" err="1">
                  <a:solidFill>
                    <a:srgbClr val="858585"/>
                  </a:solidFill>
                  <a:latin typeface="Roboto" pitchFamily="18"/>
                  <a:ea typeface="Roboto" pitchFamily="2"/>
                  <a:cs typeface="Roboto" pitchFamily="2"/>
                </a:rPr>
                <a:t>Validación</a:t>
              </a:r>
              <a:r>
                <a:rPr lang="pt-BR" sz="1000" kern="0" dirty="0">
                  <a:solidFill>
                    <a:srgbClr val="858585"/>
                  </a:solidFill>
                  <a:latin typeface="Roboto" pitchFamily="18"/>
                  <a:ea typeface="Roboto" pitchFamily="2"/>
                  <a:cs typeface="Roboto" pitchFamily="2"/>
                </a:rPr>
                <a:t> </a:t>
              </a:r>
              <a:r>
                <a:rPr lang="pt-BR" sz="1000" kern="0" dirty="0" err="1">
                  <a:solidFill>
                    <a:srgbClr val="858585"/>
                  </a:solidFill>
                  <a:latin typeface="Roboto" pitchFamily="18"/>
                  <a:ea typeface="Roboto" pitchFamily="2"/>
                  <a:cs typeface="Roboto" pitchFamily="2"/>
                </a:rPr>
                <a:t>del</a:t>
              </a:r>
              <a:r>
                <a:rPr lang="pt-BR" sz="1000" kern="0" dirty="0">
                  <a:solidFill>
                    <a:srgbClr val="858585"/>
                  </a:solidFill>
                  <a:latin typeface="Roboto" pitchFamily="18"/>
                  <a:ea typeface="Roboto" pitchFamily="2"/>
                  <a:cs typeface="Roboto" pitchFamily="2"/>
                </a:rPr>
                <a:t> entendimento de </a:t>
              </a:r>
              <a:r>
                <a:rPr lang="pt-BR" sz="1000" kern="0" dirty="0" err="1">
                  <a:solidFill>
                    <a:srgbClr val="858585"/>
                  </a:solidFill>
                  <a:latin typeface="Roboto" pitchFamily="18"/>
                  <a:ea typeface="Roboto" pitchFamily="2"/>
                  <a:cs typeface="Roboto" pitchFamily="2"/>
                </a:rPr>
                <a:t>la</a:t>
              </a:r>
              <a:r>
                <a:rPr lang="pt-BR" sz="1000" kern="0" dirty="0">
                  <a:solidFill>
                    <a:srgbClr val="858585"/>
                  </a:solidFill>
                  <a:latin typeface="Roboto" pitchFamily="18"/>
                  <a:ea typeface="Roboto" pitchFamily="2"/>
                  <a:cs typeface="Roboto" pitchFamily="2"/>
                </a:rPr>
                <a:t> </a:t>
              </a:r>
              <a:r>
                <a:rPr lang="pt-BR" sz="1000" kern="0" dirty="0" err="1">
                  <a:solidFill>
                    <a:srgbClr val="858585"/>
                  </a:solidFill>
                  <a:latin typeface="Roboto" pitchFamily="18"/>
                  <a:ea typeface="Roboto" pitchFamily="2"/>
                  <a:cs typeface="Roboto" pitchFamily="2"/>
                </a:rPr>
                <a:t>necesidad</a:t>
              </a:r>
              <a:r>
                <a:rPr lang="pt-BR" sz="1000" kern="0" dirty="0">
                  <a:solidFill>
                    <a:srgbClr val="858585"/>
                  </a:solidFill>
                  <a:latin typeface="Roboto" pitchFamily="18"/>
                  <a:ea typeface="Roboto" pitchFamily="2"/>
                  <a:cs typeface="Roboto" pitchFamily="2"/>
                </a:rPr>
                <a:t>/</a:t>
              </a:r>
              <a:r>
                <a:rPr lang="pt-BR" sz="1000" kern="0" dirty="0" err="1">
                  <a:solidFill>
                    <a:srgbClr val="858585"/>
                  </a:solidFill>
                  <a:latin typeface="Roboto" pitchFamily="18"/>
                  <a:ea typeface="Roboto" pitchFamily="2"/>
                  <a:cs typeface="Roboto" pitchFamily="2"/>
                </a:rPr>
                <a:t>solicitud</a:t>
              </a:r>
              <a:endParaRPr kumimoji="0" lang="pt-BR" sz="1000" b="0" i="0" u="none" strike="noStrike" kern="0" cap="none" spc="0" normalizeH="0" baseline="0" noProof="0" dirty="0">
                <a:ln>
                  <a:noFill/>
                </a:ln>
                <a:solidFill>
                  <a:srgbClr val="858585"/>
                </a:solidFill>
                <a:effectLst/>
                <a:uLnTx/>
                <a:uFillTx/>
                <a:latin typeface="Roboto" pitchFamily="18"/>
                <a:ea typeface="Roboto" pitchFamily="2"/>
                <a:cs typeface="Roboto" pitchFamily="2"/>
              </a:endParaRPr>
            </a:p>
            <a:p>
              <a:pPr marL="0" marR="0" lvl="0" indent="0" algn="ctr" defTabSz="1219170" rtl="0" eaLnBrk="1" fontAlgn="auto" latinLnBrk="0" hangingPunct="0">
                <a:lnSpc>
                  <a:spcPct val="115000"/>
                </a:lnSpc>
                <a:spcBef>
                  <a:spcPts val="2133"/>
                </a:spcBef>
                <a:spcAft>
                  <a:spcPts val="2133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kumimoji="0" lang="pt-BR" sz="1067" b="0" i="0" u="none" strike="noStrike" kern="0" cap="none" spc="0" normalizeH="0" baseline="0" noProof="0" dirty="0">
                <a:ln>
                  <a:noFill/>
                </a:ln>
                <a:solidFill>
                  <a:srgbClr val="858585"/>
                </a:solidFill>
                <a:effectLst/>
                <a:uLnTx/>
                <a:uFillTx/>
                <a:latin typeface="Roboto" pitchFamily="18"/>
                <a:ea typeface="Roboto" pitchFamily="2"/>
                <a:cs typeface="Roboto" pitchFamily="2"/>
              </a:endParaRPr>
            </a:p>
          </p:txBody>
        </p:sp>
      </p:grpSp>
      <p:sp>
        <p:nvSpPr>
          <p:cNvPr id="60" name="Google Shape;94;p13">
            <a:extLst>
              <a:ext uri="{FF2B5EF4-FFF2-40B4-BE49-F238E27FC236}">
                <a16:creationId xmlns:a16="http://schemas.microsoft.com/office/drawing/2014/main" id="{2E3084C3-E34E-4CB6-AEFC-FAF213E73EB4}"/>
              </a:ext>
            </a:extLst>
          </p:cNvPr>
          <p:cNvSpPr/>
          <p:nvPr/>
        </p:nvSpPr>
        <p:spPr>
          <a:xfrm>
            <a:off x="3418010" y="2986670"/>
            <a:ext cx="470879" cy="48963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999999"/>
          </a:solidFill>
          <a:ln cap="flat">
            <a:noFill/>
            <a:prstDash val="solid"/>
          </a:ln>
        </p:spPr>
        <p:txBody>
          <a:bodyPr vert="horz" wrap="square" lIns="121920" tIns="121920" rIns="121920" bIns="121920" anchor="ctr" anchorCtr="0" compatLnSpc="0">
            <a:noAutofit/>
          </a:bodyPr>
          <a:lstStyle/>
          <a:p>
            <a:pPr marL="0" marR="0" lvl="0" indent="0" algn="l" defTabSz="121917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pt-B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61" name="Google Shape;96;p13">
            <a:extLst>
              <a:ext uri="{FF2B5EF4-FFF2-40B4-BE49-F238E27FC236}">
                <a16:creationId xmlns:a16="http://schemas.microsoft.com/office/drawing/2014/main" id="{68A2C4A7-7224-48CE-A175-5E06AB0895BC}"/>
              </a:ext>
            </a:extLst>
          </p:cNvPr>
          <p:cNvSpPr/>
          <p:nvPr/>
        </p:nvSpPr>
        <p:spPr>
          <a:xfrm>
            <a:off x="5107515" y="2986670"/>
            <a:ext cx="470879" cy="48963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858585"/>
          </a:solidFill>
          <a:ln w="9363" cap="flat">
            <a:solidFill>
              <a:srgbClr val="999999"/>
            </a:solidFill>
            <a:prstDash val="solid"/>
            <a:round/>
          </a:ln>
        </p:spPr>
        <p:txBody>
          <a:bodyPr vert="horz" wrap="square" lIns="121920" tIns="121920" rIns="121920" bIns="121920" anchor="ctr" anchorCtr="0" compatLnSpc="0">
            <a:noAutofit/>
          </a:bodyPr>
          <a:lstStyle/>
          <a:p>
            <a:pPr marL="0" marR="0" lvl="0" indent="0" algn="l" defTabSz="121917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pt-BR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73" name="Google Shape;76;p13">
            <a:extLst>
              <a:ext uri="{FF2B5EF4-FFF2-40B4-BE49-F238E27FC236}">
                <a16:creationId xmlns:a16="http://schemas.microsoft.com/office/drawing/2014/main" id="{80A502D6-E9FD-44CE-B9E6-454D42026C03}"/>
              </a:ext>
            </a:extLst>
          </p:cNvPr>
          <p:cNvSpPr/>
          <p:nvPr/>
        </p:nvSpPr>
        <p:spPr>
          <a:xfrm>
            <a:off x="3179181" y="2590063"/>
            <a:ext cx="891196" cy="731934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121920" tIns="121920" rIns="121920" bIns="121920" anchor="t" anchorCtr="1" compatLnSpc="0">
            <a:noAutofit/>
          </a:bodyPr>
          <a:lstStyle/>
          <a:p>
            <a:pPr marL="0" marR="0" lvl="0" indent="0" algn="ctr" defTabSz="1219170" rtl="0" eaLnBrk="1" fontAlgn="auto" latinLnBrk="0" hangingPunct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pt-B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858585"/>
                </a:solidFill>
                <a:effectLst/>
                <a:uLnTx/>
                <a:uFillTx/>
                <a:latin typeface="Roboto" pitchFamily="18"/>
                <a:ea typeface="Roboto" pitchFamily="2"/>
                <a:cs typeface="Roboto" pitchFamily="2"/>
              </a:rPr>
              <a:t>días</a:t>
            </a:r>
            <a:r>
              <a:rPr kumimoji="0" lang="pt-BR" sz="1000" b="0" i="0" u="none" strike="noStrike" kern="0" cap="none" spc="0" normalizeH="0" baseline="0" noProof="0" dirty="0">
                <a:ln>
                  <a:noFill/>
                </a:ln>
                <a:solidFill>
                  <a:srgbClr val="858585"/>
                </a:solidFill>
                <a:effectLst/>
                <a:uLnTx/>
                <a:uFillTx/>
                <a:latin typeface="Roboto" pitchFamily="18"/>
                <a:ea typeface="Roboto" pitchFamily="2"/>
                <a:cs typeface="Roboto" pitchFamily="2"/>
              </a:rPr>
              <a:t> </a:t>
            </a:r>
          </a:p>
        </p:txBody>
      </p:sp>
      <p:sp>
        <p:nvSpPr>
          <p:cNvPr id="74" name="Google Shape;100;p13">
            <a:extLst>
              <a:ext uri="{FF2B5EF4-FFF2-40B4-BE49-F238E27FC236}">
                <a16:creationId xmlns:a16="http://schemas.microsoft.com/office/drawing/2014/main" id="{A15C3C63-DE75-4C16-AE80-71DCCDC21BD6}"/>
              </a:ext>
            </a:extLst>
          </p:cNvPr>
          <p:cNvSpPr/>
          <p:nvPr/>
        </p:nvSpPr>
        <p:spPr>
          <a:xfrm>
            <a:off x="3704596" y="4957739"/>
            <a:ext cx="1746723" cy="59471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121920" tIns="121920" rIns="121920" bIns="121920" anchor="b" anchorCtr="1" compatLnSpc="0">
            <a:noAutofit/>
          </a:bodyPr>
          <a:lstStyle/>
          <a:p>
            <a:pPr marL="0" marR="0" lvl="0" indent="0" algn="ctr" defTabSz="1219170" rtl="0" eaLnBrk="1" fontAlgn="auto" latinLnBrk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pt-BR" sz="1200" b="1" i="0" u="none" strike="noStrike" kern="0" cap="none" spc="0" normalizeH="0" baseline="0" noProof="0" dirty="0">
                <a:ln>
                  <a:noFill/>
                </a:ln>
                <a:solidFill>
                  <a:srgbClr val="858585"/>
                </a:solidFill>
                <a:effectLst/>
                <a:uLnTx/>
                <a:uFillTx/>
                <a:latin typeface="Roboto" pitchFamily="18"/>
                <a:ea typeface="Roboto" pitchFamily="2"/>
                <a:cs typeface="Roboto" pitchFamily="2"/>
              </a:rPr>
              <a:t>Solicitante</a:t>
            </a:r>
          </a:p>
        </p:txBody>
      </p:sp>
      <p:pic>
        <p:nvPicPr>
          <p:cNvPr id="75" name="Google Shape;98;p13">
            <a:extLst>
              <a:ext uri="{FF2B5EF4-FFF2-40B4-BE49-F238E27FC236}">
                <a16:creationId xmlns:a16="http://schemas.microsoft.com/office/drawing/2014/main" id="{86F162BA-5E59-4460-B75C-DFF02766E75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313044" y="2688910"/>
            <a:ext cx="534240" cy="53424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6" name="Google Shape;76;p13">
            <a:extLst>
              <a:ext uri="{FF2B5EF4-FFF2-40B4-BE49-F238E27FC236}">
                <a16:creationId xmlns:a16="http://schemas.microsoft.com/office/drawing/2014/main" id="{F6FD87A8-592B-41DE-84A7-390456E1BCD8}"/>
              </a:ext>
            </a:extLst>
          </p:cNvPr>
          <p:cNvSpPr/>
          <p:nvPr/>
        </p:nvSpPr>
        <p:spPr>
          <a:xfrm>
            <a:off x="8176421" y="2612785"/>
            <a:ext cx="891196" cy="731934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121920" tIns="121920" rIns="121920" bIns="121920" anchor="t" anchorCtr="1" compatLnSpc="0">
            <a:noAutofit/>
          </a:bodyPr>
          <a:lstStyle/>
          <a:p>
            <a:pPr marL="0" marR="0" lvl="0" indent="0" algn="ctr" defTabSz="1219170" rtl="0" eaLnBrk="1" fontAlgn="auto" latinLnBrk="0" hangingPunct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000" kern="0" dirty="0">
                <a:solidFill>
                  <a:srgbClr val="858585"/>
                </a:solidFill>
                <a:latin typeface="Roboto" pitchFamily="18"/>
                <a:ea typeface="Roboto" pitchFamily="2"/>
                <a:cs typeface="Roboto" pitchFamily="2"/>
              </a:rPr>
              <a:t> </a:t>
            </a:r>
            <a:r>
              <a:rPr lang="pt-BR" sz="1000" kern="0" dirty="0" err="1">
                <a:solidFill>
                  <a:srgbClr val="858585"/>
                </a:solidFill>
                <a:latin typeface="Roboto" pitchFamily="18"/>
                <a:ea typeface="Roboto" pitchFamily="2"/>
                <a:cs typeface="Roboto" pitchFamily="2"/>
              </a:rPr>
              <a:t>días</a:t>
            </a:r>
            <a:endParaRPr kumimoji="0" lang="pt-BR" sz="1000" b="0" i="0" u="none" strike="noStrike" kern="0" cap="none" spc="0" normalizeH="0" baseline="0" noProof="0" dirty="0">
              <a:ln>
                <a:noFill/>
              </a:ln>
              <a:solidFill>
                <a:srgbClr val="858585"/>
              </a:solidFill>
              <a:effectLst/>
              <a:uLnTx/>
              <a:uFillTx/>
              <a:latin typeface="Roboto" pitchFamily="18"/>
              <a:ea typeface="Roboto" pitchFamily="2"/>
              <a:cs typeface="Roboto" pitchFamily="2"/>
            </a:endParaRPr>
          </a:p>
        </p:txBody>
      </p:sp>
      <p:sp>
        <p:nvSpPr>
          <p:cNvPr id="77" name="Google Shape;76;p13">
            <a:extLst>
              <a:ext uri="{FF2B5EF4-FFF2-40B4-BE49-F238E27FC236}">
                <a16:creationId xmlns:a16="http://schemas.microsoft.com/office/drawing/2014/main" id="{6F0CB2DE-E7BD-427C-BAB2-B6AF98D6ABD2}"/>
              </a:ext>
            </a:extLst>
          </p:cNvPr>
          <p:cNvSpPr/>
          <p:nvPr/>
        </p:nvSpPr>
        <p:spPr>
          <a:xfrm>
            <a:off x="9976882" y="2642309"/>
            <a:ext cx="891196" cy="731934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121920" tIns="121920" rIns="121920" bIns="121920" anchor="t" anchorCtr="1" compatLnSpc="0">
            <a:noAutofit/>
          </a:bodyPr>
          <a:lstStyle/>
          <a:p>
            <a:pPr marL="0" marR="0" lvl="0" indent="0" algn="ctr" defTabSz="1219170" rtl="0" eaLnBrk="1" fontAlgn="auto" latinLnBrk="0" hangingPunct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000" kern="0" dirty="0">
                <a:solidFill>
                  <a:srgbClr val="858585"/>
                </a:solidFill>
                <a:latin typeface="Roboto" pitchFamily="18"/>
                <a:ea typeface="Roboto" pitchFamily="2"/>
                <a:cs typeface="Roboto" pitchFamily="2"/>
              </a:rPr>
              <a:t> </a:t>
            </a:r>
            <a:r>
              <a:rPr lang="pt-BR" sz="1000" kern="0" dirty="0" err="1">
                <a:solidFill>
                  <a:srgbClr val="858585"/>
                </a:solidFill>
                <a:latin typeface="Roboto" pitchFamily="18"/>
                <a:ea typeface="Roboto" pitchFamily="2"/>
                <a:cs typeface="Roboto" pitchFamily="2"/>
              </a:rPr>
              <a:t>días</a:t>
            </a:r>
            <a:endParaRPr kumimoji="0" lang="pt-BR" sz="1000" b="0" i="0" u="none" strike="noStrike" kern="0" cap="none" spc="0" normalizeH="0" baseline="0" noProof="0" dirty="0">
              <a:ln>
                <a:noFill/>
              </a:ln>
              <a:solidFill>
                <a:srgbClr val="858585"/>
              </a:solidFill>
              <a:effectLst/>
              <a:uLnTx/>
              <a:uFillTx/>
              <a:latin typeface="Roboto" pitchFamily="18"/>
              <a:ea typeface="Roboto" pitchFamily="2"/>
              <a:cs typeface="Roboto" pitchFamily="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1149</TotalTime>
  <Words>93</Words>
  <Application>Microsoft Office PowerPoint</Application>
  <PresentationFormat>Widescreen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Times New Roman</vt:lpstr>
      <vt:lpstr>1_Tema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Lafuente BPM Week</dc:title>
  <dc:creator>ila</dc:creator>
  <cp:lastModifiedBy>ila</cp:lastModifiedBy>
  <cp:revision>10</cp:revision>
  <dcterms:created xsi:type="dcterms:W3CDTF">2021-11-17T12:00:49Z</dcterms:created>
  <dcterms:modified xsi:type="dcterms:W3CDTF">2022-02-09T13:34:18Z</dcterms:modified>
</cp:coreProperties>
</file>