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4661-730A-4512-8403-D00C7FC0901E}" type="datetimeFigureOut">
              <a:rPr lang="es-ES" smtClean="0"/>
              <a:t>25/11/2014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6D60-A24C-4915-A7DA-FB613CE038A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STER\master\Elaboracion Docs\po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6409"/>
            <a:ext cx="9144000" cy="6461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</dc:creator>
  <cp:lastModifiedBy>Yo</cp:lastModifiedBy>
  <cp:revision>1</cp:revision>
  <dcterms:created xsi:type="dcterms:W3CDTF">2014-11-25T11:18:13Z</dcterms:created>
  <dcterms:modified xsi:type="dcterms:W3CDTF">2014-11-25T11:19:49Z</dcterms:modified>
</cp:coreProperties>
</file>