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sldIdLst>
    <p:sldId id="256" r:id="rId2"/>
    <p:sldId id="261" r:id="rId3"/>
    <p:sldId id="259" r:id="rId4"/>
    <p:sldId id="257" r:id="rId5"/>
    <p:sldId id="263" r:id="rId6"/>
    <p:sldId id="264" r:id="rId7"/>
    <p:sldId id="265" r:id="rId8"/>
    <p:sldId id="258" r:id="rId9"/>
    <p:sldId id="260" r:id="rId10"/>
    <p:sldId id="262" r:id="rId11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4896" autoAdjust="0"/>
  </p:normalViewPr>
  <p:slideViewPr>
    <p:cSldViewPr snapToGrid="0">
      <p:cViewPr varScale="1">
        <p:scale>
          <a:sx n="35" d="100"/>
          <a:sy n="35" d="100"/>
        </p:scale>
        <p:origin x="-8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2A2A2-F87F-4CE3-A3AE-5A8B064D36B0}" type="datetimeFigureOut">
              <a:rPr lang="es-ES_tradnl" smtClean="0"/>
              <a:pPr/>
              <a:t>02/12/2014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1F6DC-A7D6-41AF-8D4E-B7E8241DA77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1</a:t>
            </a:fld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10</a:t>
            </a:fld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3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4</a:t>
            </a:fld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6</a:t>
            </a:fld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Invariabilidad:</a:t>
            </a:r>
            <a:r>
              <a:rPr lang="es-ES_tradnl" baseline="0" dirty="0" smtClean="0"/>
              <a:t> el sistema es invariante si con el tiempo su comportamiento y sus </a:t>
            </a:r>
            <a:r>
              <a:rPr lang="es-ES_tradnl" baseline="0" dirty="0" err="1" smtClean="0"/>
              <a:t>caracteristicas</a:t>
            </a:r>
            <a:r>
              <a:rPr lang="es-ES_tradnl" baseline="0" dirty="0" smtClean="0"/>
              <a:t> son fijas. Eso es que los </a:t>
            </a:r>
            <a:r>
              <a:rPr lang="es-ES_tradnl" baseline="0" dirty="0" err="1" smtClean="0"/>
              <a:t>parametros</a:t>
            </a:r>
            <a:r>
              <a:rPr lang="es-ES_tradnl" baseline="0" dirty="0" smtClean="0"/>
              <a:t> del sistema no cambian a </a:t>
            </a:r>
            <a:r>
              <a:rPr lang="es-ES_tradnl" baseline="0" dirty="0" err="1" smtClean="0"/>
              <a:t>traves</a:t>
            </a:r>
            <a:r>
              <a:rPr lang="es-ES_tradnl" baseline="0" dirty="0" smtClean="0"/>
              <a:t> del tiempo. Para una misma entrada nos da el mismo resultado en el </a:t>
            </a:r>
            <a:r>
              <a:rPr lang="es-ES_tradnl" baseline="0" smtClean="0"/>
              <a:t>tiemnpo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7</a:t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8</a:t>
            </a:fld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9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03648" y="1866826"/>
            <a:ext cx="7406640" cy="1472184"/>
          </a:xfrm>
        </p:spPr>
        <p:txBody>
          <a:bodyPr anchor="b"/>
          <a:lstStyle>
            <a:lvl1pPr algn="l">
              <a:defRPr sz="4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763688" y="3476600"/>
            <a:ext cx="704660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Rectángulo"/>
          <p:cNvSpPr/>
          <p:nvPr userDrawn="1"/>
        </p:nvSpPr>
        <p:spPr>
          <a:xfrm>
            <a:off x="0" y="0"/>
            <a:ext cx="2195736" cy="980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5" name="14 Imagen" descr="Nombre02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000" y="213512"/>
            <a:ext cx="7920000" cy="539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2000" y="1269320"/>
            <a:ext cx="8280000" cy="5040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79512" y="6525638"/>
            <a:ext cx="1095615" cy="332361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s-ES_tradnl" smtClean="0"/>
              <a:t>09/03/2011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4438E-380D-446D-A701-A34E121D402E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772816"/>
            <a:ext cx="6400800" cy="731688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79512" y="6525638"/>
            <a:ext cx="1095615" cy="332361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s-ES_tradnl" smtClean="0"/>
              <a:t>09/03/2011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4438E-380D-446D-A701-A34E121D402E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1" name="10 Rectángulo"/>
          <p:cNvSpPr/>
          <p:nvPr userDrawn="1"/>
        </p:nvSpPr>
        <p:spPr>
          <a:xfrm>
            <a:off x="2339752" y="0"/>
            <a:ext cx="6804248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Rectángulo"/>
          <p:cNvSpPr/>
          <p:nvPr/>
        </p:nvSpPr>
        <p:spPr bwMode="invGray">
          <a:xfrm flipH="1">
            <a:off x="2294033" y="116632"/>
            <a:ext cx="45719" cy="6120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3200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488" y="1196752"/>
            <a:ext cx="43200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79512" y="6525638"/>
            <a:ext cx="1095615" cy="332361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s-ES_tradnl" smtClean="0"/>
              <a:t>09/03/2011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4438E-380D-446D-A701-A34E121D402E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0" name="4 Marcador de título"/>
          <p:cNvSpPr>
            <a:spLocks noGrp="1"/>
          </p:cNvSpPr>
          <p:nvPr>
            <p:ph type="title"/>
          </p:nvPr>
        </p:nvSpPr>
        <p:spPr>
          <a:xfrm>
            <a:off x="2195736" y="99409"/>
            <a:ext cx="6737952" cy="836712"/>
          </a:xfrm>
          <a:prstGeom prst="rect">
            <a:avLst/>
          </a:prstGeom>
        </p:spPr>
        <p:txBody>
          <a:bodyPr anchor="b" anchorCtr="0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179512" y="6525638"/>
            <a:ext cx="1095615" cy="332361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s-ES_tradnl" smtClean="0"/>
              <a:t>09/03/2011</a:t>
            </a:r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4438E-380D-446D-A701-A34E121D402E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7" name="4 Marcador de título"/>
          <p:cNvSpPr>
            <a:spLocks noGrp="1"/>
          </p:cNvSpPr>
          <p:nvPr>
            <p:ph type="title"/>
          </p:nvPr>
        </p:nvSpPr>
        <p:spPr>
          <a:xfrm>
            <a:off x="2195736" y="99409"/>
            <a:ext cx="6737952" cy="836712"/>
          </a:xfrm>
          <a:prstGeom prst="rect">
            <a:avLst/>
          </a:prstGeom>
        </p:spPr>
        <p:txBody>
          <a:bodyPr anchor="b" anchorCtr="0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25 Imagen" descr="fons1.gif"/>
          <p:cNvPicPr>
            <a:picLocks noChangeAspect="1"/>
          </p:cNvPicPr>
          <p:nvPr/>
        </p:nvPicPr>
        <p:blipFill>
          <a:blip r:embed="rId7" cstate="print"/>
          <a:srcRect l="19546" t="20865" r="20469"/>
          <a:stretch>
            <a:fillRect/>
          </a:stretch>
        </p:blipFill>
        <p:spPr>
          <a:xfrm>
            <a:off x="2231740" y="1556792"/>
            <a:ext cx="4680520" cy="4498444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ES_tradnl" dirty="0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2195736" y="99409"/>
            <a:ext cx="6737952" cy="836712"/>
          </a:xfrm>
          <a:prstGeom prst="rect">
            <a:avLst/>
          </a:prstGeom>
        </p:spPr>
        <p:txBody>
          <a:bodyPr anchor="b" anchorCtr="0">
            <a:noAutofit/>
          </a:bodyPr>
          <a:lstStyle>
            <a:extLst/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32000" y="1268760"/>
            <a:ext cx="8280000" cy="504056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 smtClean="0"/>
              <a:t>Segundo nivel</a:t>
            </a:r>
          </a:p>
          <a:p>
            <a:pPr lvl="2" eaLnBrk="1" latinLnBrk="0" hangingPunct="1"/>
            <a:r>
              <a:rPr kumimoji="0" lang="es-ES" dirty="0" smtClean="0"/>
              <a:t>Tercer nivel</a:t>
            </a:r>
          </a:p>
          <a:p>
            <a:pPr lvl="3" eaLnBrk="1" latinLnBrk="0" hangingPunct="1"/>
            <a:r>
              <a:rPr kumimoji="0" lang="es-ES" dirty="0" smtClean="0"/>
              <a:t>Cuarto nivel</a:t>
            </a:r>
          </a:p>
          <a:p>
            <a:pPr lvl="4" eaLnBrk="1" latinLnBrk="0" hangingPunct="1"/>
            <a:r>
              <a:rPr kumimoji="0" lang="es-ES" dirty="0" smtClean="0"/>
              <a:t>Quinto nivel</a:t>
            </a:r>
            <a:endParaRPr kumimoji="0" lang="en-US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9450" y="6525638"/>
            <a:ext cx="7824958" cy="332361"/>
          </a:xfrm>
          <a:prstGeom prst="rect">
            <a:avLst/>
          </a:prstGeom>
        </p:spPr>
        <p:txBody>
          <a:bodyPr anchor="b"/>
          <a:lstStyle>
            <a:lvl1pPr algn="l" eaLnBrk="1" latinLnBrk="0" hangingPunct="1">
              <a:defRPr kumimoji="0" sz="1200"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</a:defRPr>
            </a:lvl1pPr>
            <a:extLst/>
          </a:lstStyle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16416" y="6525638"/>
            <a:ext cx="457200" cy="332361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</a:defRPr>
            </a:lvl1pPr>
            <a:extLst/>
          </a:lstStyle>
          <a:p>
            <a:fld id="{0264438E-380D-446D-A701-A34E121D402E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9" name="18 Imagen" descr="Escudo_UV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188640"/>
            <a:ext cx="1800000" cy="747481"/>
          </a:xfrm>
          <a:prstGeom prst="rect">
            <a:avLst/>
          </a:prstGeom>
        </p:spPr>
      </p:pic>
      <p:sp>
        <p:nvSpPr>
          <p:cNvPr id="20" name="19 Rectángulo"/>
          <p:cNvSpPr/>
          <p:nvPr/>
        </p:nvSpPr>
        <p:spPr>
          <a:xfrm>
            <a:off x="0" y="980728"/>
            <a:ext cx="9144000" cy="72008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4" r:id="rId5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kern="1200">
          <a:solidFill>
            <a:srgbClr val="000099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just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0080" indent="-237744" algn="just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86968" indent="-228600" algn="just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097280" indent="-173736" algn="just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298448" indent="-182880" algn="just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Desarrollo de aplicación para edición de imagen digital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David Grau López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 al tratamiento digital de imagen</a:t>
            </a:r>
            <a:endParaRPr lang="es-ES_tradn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Información secundaria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10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s-ES_tradnl" dirty="0" smtClean="0"/>
              <a:t>Objetivo</a:t>
            </a:r>
          </a:p>
          <a:p>
            <a:pPr marL="596646" indent="-514350">
              <a:buFont typeface="+mj-lt"/>
              <a:buAutoNum type="arabicPeriod"/>
            </a:pPr>
            <a:r>
              <a:rPr lang="es-ES_tradnl" dirty="0" smtClean="0"/>
              <a:t>Introducción al tratamiento digital de imagen</a:t>
            </a:r>
            <a:endParaRPr lang="es-ES_tradnl" dirty="0" smtClean="0"/>
          </a:p>
          <a:p>
            <a:pPr marL="596646" indent="-514350">
              <a:buFont typeface="+mj-lt"/>
              <a:buAutoNum type="arabicPeriod"/>
            </a:pPr>
            <a:r>
              <a:rPr lang="es-ES_tradnl" dirty="0" smtClean="0"/>
              <a:t>Fundamentos teóricos</a:t>
            </a:r>
            <a:endParaRPr lang="es-ES_tradnl" dirty="0" smtClean="0"/>
          </a:p>
          <a:p>
            <a:pPr marL="596646" indent="-514350">
              <a:buFont typeface="+mj-lt"/>
              <a:buAutoNum type="arabicPeriod"/>
            </a:pPr>
            <a:r>
              <a:rPr lang="es-ES_tradnl" dirty="0" smtClean="0"/>
              <a:t>Descripción del software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584872" y="1351310"/>
            <a:ext cx="78822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dirty="0" smtClean="0"/>
              <a:t> Mejora del software utilizado PDI32</a:t>
            </a:r>
          </a:p>
          <a:p>
            <a:pPr>
              <a:buFont typeface="Arial" pitchFamily="34" charset="0"/>
              <a:buChar char="•"/>
            </a:pPr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Adquirir un conocimiento mas profundo sobre tratamiento de imagen</a:t>
            </a:r>
          </a:p>
          <a:p>
            <a:pPr>
              <a:buFont typeface="Arial" pitchFamily="34" charset="0"/>
              <a:buChar char="•"/>
            </a:pPr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Crear un proyecto didáctico</a:t>
            </a:r>
            <a:endParaRPr lang="es-ES_trad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6975" y="3045041"/>
            <a:ext cx="4699552" cy="317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 al tratamiento digital de imagen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smtClean="0"/>
              <a:t>Introducción al tratamiento digital de imagen</a:t>
            </a:r>
            <a:endParaRPr lang="es-ES_tradnl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152415" y="1369971"/>
            <a:ext cx="51122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dirty="0" smtClean="0"/>
              <a:t> La imagen se </a:t>
            </a:r>
            <a:r>
              <a:rPr lang="es-ES_tradnl" dirty="0" err="1" smtClean="0"/>
              <a:t>dicretiza</a:t>
            </a:r>
            <a:r>
              <a:rPr lang="es-ES_tradnl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Se obtiene una función f(</a:t>
            </a:r>
            <a:r>
              <a:rPr lang="es-ES_tradnl" dirty="0" err="1" smtClean="0"/>
              <a:t>x,y</a:t>
            </a:r>
            <a:r>
              <a:rPr lang="es-ES_tradnl" dirty="0" smtClean="0"/>
              <a:t>).</a:t>
            </a:r>
          </a:p>
          <a:p>
            <a:pPr>
              <a:buFont typeface="Arial" pitchFamily="34" charset="0"/>
              <a:buChar char="•"/>
            </a:pPr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Cada nivel de luminosidad se llama pixel.</a:t>
            </a:r>
            <a:endParaRPr lang="es-ES_trad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1360" y="3023118"/>
            <a:ext cx="54959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smtClean="0"/>
              <a:t>Introducción al tratamiento digital de imagen</a:t>
            </a:r>
            <a:endParaRPr lang="es-ES_tradnl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749574" y="1295326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La luz tiene tres dimensiones:</a:t>
            </a:r>
          </a:p>
          <a:p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Intensidad</a:t>
            </a:r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Frecuencia</a:t>
            </a:r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Polarización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934" y="3307702"/>
            <a:ext cx="84201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smtClean="0"/>
              <a:t>Modelado del ojo humano</a:t>
            </a:r>
            <a:endParaRPr lang="es-ES_tradnl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67823" y="1255569"/>
            <a:ext cx="88171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El ojo se puede modelar como un sistema Lineal Invariante en el Tiempo (LIT). </a:t>
            </a:r>
          </a:p>
          <a:p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Linealidad</a:t>
            </a:r>
          </a:p>
          <a:p>
            <a:pPr lvl="1">
              <a:buFont typeface="Arial" pitchFamily="34" charset="0"/>
              <a:buChar char="•"/>
            </a:pPr>
            <a:r>
              <a:rPr lang="es-ES_tradnl" dirty="0" smtClean="0"/>
              <a:t> </a:t>
            </a:r>
            <a:r>
              <a:rPr lang="es-ES_tradnl" dirty="0" smtClean="0"/>
              <a:t>Proporcionalidad</a:t>
            </a:r>
          </a:p>
          <a:p>
            <a:pPr lvl="1">
              <a:buFont typeface="Arial" pitchFamily="34" charset="0"/>
              <a:buChar char="•"/>
            </a:pPr>
            <a:r>
              <a:rPr lang="es-ES_tradnl" dirty="0" smtClean="0"/>
              <a:t> </a:t>
            </a:r>
            <a:r>
              <a:rPr lang="es-ES_tradnl" dirty="0" smtClean="0"/>
              <a:t>Escalado </a:t>
            </a:r>
          </a:p>
          <a:p>
            <a:pPr lvl="1">
              <a:buFont typeface="Arial" pitchFamily="34" charset="0"/>
              <a:buChar char="•"/>
            </a:pPr>
            <a:r>
              <a:rPr lang="es-ES_tradnl" dirty="0" smtClean="0"/>
              <a:t> </a:t>
            </a:r>
            <a:r>
              <a:rPr lang="es-ES_tradnl" dirty="0" err="1" smtClean="0"/>
              <a:t>Aditividad</a:t>
            </a:r>
            <a:endParaRPr lang="es-ES_tradnl" dirty="0" smtClean="0"/>
          </a:p>
          <a:p>
            <a:pPr lvl="1">
              <a:buFont typeface="Arial" pitchFamily="34" charset="0"/>
              <a:buChar char="•"/>
            </a:pPr>
            <a:endParaRPr lang="es-ES_tradnl" dirty="0" smtClean="0"/>
          </a:p>
          <a:p>
            <a:pPr lvl="1"/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Invariabilidad</a:t>
            </a:r>
          </a:p>
          <a:p>
            <a:endParaRPr lang="es-ES_tradnl" dirty="0" smtClean="0"/>
          </a:p>
          <a:p>
            <a:endParaRPr lang="es-ES_tradnl" dirty="0" smtClean="0"/>
          </a:p>
        </p:txBody>
      </p:sp>
      <p:pic>
        <p:nvPicPr>
          <p:cNvPr id="5122" name="Picture 2" descr="Principio de Superposición con Escalado Line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4093" y="2206487"/>
            <a:ext cx="4281083" cy="1143483"/>
          </a:xfrm>
          <a:prstGeom prst="rect">
            <a:avLst/>
          </a:prstGeom>
          <a:noFill/>
        </p:spPr>
      </p:pic>
      <p:pic>
        <p:nvPicPr>
          <p:cNvPr id="5124" name="Picture 4" descr="Xttiytya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6480" y="4000141"/>
            <a:ext cx="3317905" cy="118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Título </a:t>
            </a:r>
            <a:r>
              <a:rPr lang="es-ES_tradnl" dirty="0" err="1" smtClean="0"/>
              <a:t>slide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Contenido nivel 1</a:t>
            </a:r>
          </a:p>
          <a:p>
            <a:pPr lvl="1"/>
            <a:r>
              <a:rPr lang="es-ES_tradnl" dirty="0" smtClean="0"/>
              <a:t>Contenido nivel 2</a:t>
            </a:r>
          </a:p>
          <a:p>
            <a:pPr lvl="2"/>
            <a:r>
              <a:rPr lang="es-ES_tradnl" dirty="0" smtClean="0"/>
              <a:t>Contenido nivel 3</a:t>
            </a:r>
          </a:p>
          <a:p>
            <a:pPr lvl="3"/>
            <a:r>
              <a:rPr lang="es-ES_tradnl" dirty="0" smtClean="0"/>
              <a:t>Contenido nivel 4</a:t>
            </a:r>
          </a:p>
          <a:p>
            <a:r>
              <a:rPr lang="es-ES_tradnl" dirty="0" smtClean="0"/>
              <a:t>Contenido nivel 1</a:t>
            </a:r>
          </a:p>
          <a:p>
            <a:r>
              <a:rPr lang="es-ES_tradnl" dirty="0" smtClean="0"/>
              <a:t>Contenido nivel 1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Contenido nivel 1</a:t>
            </a:r>
          </a:p>
          <a:p>
            <a:pPr lvl="1"/>
            <a:r>
              <a:rPr lang="es-ES_tradnl" dirty="0" smtClean="0"/>
              <a:t>Contenido nivel 2</a:t>
            </a:r>
          </a:p>
          <a:p>
            <a:pPr lvl="2"/>
            <a:r>
              <a:rPr lang="es-ES_tradnl" dirty="0" smtClean="0"/>
              <a:t>Contenido nivel 3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 smtClean="0"/>
              <a:t>Contenido nivel 1</a:t>
            </a:r>
          </a:p>
          <a:p>
            <a:pPr lvl="1"/>
            <a:r>
              <a:rPr lang="es-ES_tradnl" dirty="0" smtClean="0"/>
              <a:t>Contenido nivel 2</a:t>
            </a:r>
          </a:p>
          <a:p>
            <a:pPr lvl="2"/>
            <a:r>
              <a:rPr lang="es-ES_tradnl" dirty="0" smtClean="0"/>
              <a:t>Contenido nivel 3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Título </a:t>
            </a:r>
            <a:r>
              <a:rPr lang="es-ES_tradnl" dirty="0" err="1" smtClean="0"/>
              <a:t>slide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antillaUniversit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PlantillaUniversitat</Template>
  <TotalTime>8781</TotalTime>
  <Words>373</Words>
  <Application>Microsoft Office PowerPoint</Application>
  <PresentationFormat>Presentación en pantalla (4:3)</PresentationFormat>
  <Paragraphs>81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PlantillaUniversitat</vt:lpstr>
      <vt:lpstr>Desarrollo de aplicación para edición de imagen digital</vt:lpstr>
      <vt:lpstr>Índice</vt:lpstr>
      <vt:lpstr>Objetivo</vt:lpstr>
      <vt:lpstr>Introducción al tratamiento digital de imagen</vt:lpstr>
      <vt:lpstr>Introducción al tratamiento digital de imagen</vt:lpstr>
      <vt:lpstr>Introducción al tratamiento digital de imagen</vt:lpstr>
      <vt:lpstr>Modelado del ojo humano</vt:lpstr>
      <vt:lpstr>Título slide</vt:lpstr>
      <vt:lpstr>Título slide</vt:lpstr>
      <vt:lpstr>Introducción al tratamiento digital de imagen</vt:lpstr>
    </vt:vector>
  </TitlesOfParts>
  <Company>UVEG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Bloque_1</dc:title>
  <dc:subject>Máster en Bioinformática</dc:subject>
  <dc:creator>Jesus Albert</dc:creator>
  <cp:lastModifiedBy>Yo</cp:lastModifiedBy>
  <cp:revision>148</cp:revision>
  <dcterms:created xsi:type="dcterms:W3CDTF">2012-09-29T10:38:39Z</dcterms:created>
  <dcterms:modified xsi:type="dcterms:W3CDTF">2014-12-02T10:05:01Z</dcterms:modified>
</cp:coreProperties>
</file>