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2A2A2-F87F-4CE3-A3AE-5A8B064D36B0}" type="datetimeFigureOut">
              <a:rPr lang="es-ES_tradnl" smtClean="0"/>
              <a:pPr/>
              <a:t>18/11/2014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1F6DC-A7D6-41AF-8D4E-B7E8241DA77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1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03648" y="1866826"/>
            <a:ext cx="7406640" cy="1472184"/>
          </a:xfrm>
        </p:spPr>
        <p:txBody>
          <a:bodyPr anchor="b"/>
          <a:lstStyle>
            <a:lvl1pPr algn="l">
              <a:defRPr sz="4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763688" y="3476600"/>
            <a:ext cx="704660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Rectángulo"/>
          <p:cNvSpPr/>
          <p:nvPr userDrawn="1"/>
        </p:nvSpPr>
        <p:spPr>
          <a:xfrm>
            <a:off x="0" y="0"/>
            <a:ext cx="2195736" cy="98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14 Imagen" descr="Nombre02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000" y="213512"/>
            <a:ext cx="7920000" cy="539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000" y="1269320"/>
            <a:ext cx="8280000" cy="5040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79512" y="6525638"/>
            <a:ext cx="1095615" cy="332361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s-ES_tradnl" smtClean="0"/>
              <a:t>09/03/2011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772816"/>
            <a:ext cx="6400800" cy="731688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79512" y="6525638"/>
            <a:ext cx="1095615" cy="332361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s-ES_tradnl" smtClean="0"/>
              <a:t>09/03/2011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1" name="10 Rectángulo"/>
          <p:cNvSpPr/>
          <p:nvPr userDrawn="1"/>
        </p:nvSpPr>
        <p:spPr>
          <a:xfrm>
            <a:off x="2339752" y="0"/>
            <a:ext cx="6804248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"/>
          <p:cNvSpPr/>
          <p:nvPr/>
        </p:nvSpPr>
        <p:spPr bwMode="invGray">
          <a:xfrm flipH="1">
            <a:off x="2294033" y="116632"/>
            <a:ext cx="45719" cy="6120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200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488" y="1196752"/>
            <a:ext cx="43200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79512" y="6525638"/>
            <a:ext cx="1095615" cy="332361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s-ES_tradnl" smtClean="0"/>
              <a:t>09/03/2011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0" name="4 Marcador de título"/>
          <p:cNvSpPr>
            <a:spLocks noGrp="1"/>
          </p:cNvSpPr>
          <p:nvPr>
            <p:ph type="title"/>
          </p:nvPr>
        </p:nvSpPr>
        <p:spPr>
          <a:xfrm>
            <a:off x="2195736" y="99409"/>
            <a:ext cx="6737952" cy="836712"/>
          </a:xfrm>
          <a:prstGeom prst="rect">
            <a:avLst/>
          </a:prstGeom>
        </p:spPr>
        <p:txBody>
          <a:bodyPr anchor="b" anchorCtr="0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179512" y="6525638"/>
            <a:ext cx="1095615" cy="332361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s-ES_tradnl" smtClean="0"/>
              <a:t>09/03/2011</a:t>
            </a: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4 Marcador de título"/>
          <p:cNvSpPr>
            <a:spLocks noGrp="1"/>
          </p:cNvSpPr>
          <p:nvPr>
            <p:ph type="title"/>
          </p:nvPr>
        </p:nvSpPr>
        <p:spPr>
          <a:xfrm>
            <a:off x="2195736" y="99409"/>
            <a:ext cx="6737952" cy="836712"/>
          </a:xfrm>
          <a:prstGeom prst="rect">
            <a:avLst/>
          </a:prstGeom>
        </p:spPr>
        <p:txBody>
          <a:bodyPr anchor="b" anchorCtr="0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25 Imagen" descr="fons1.gif"/>
          <p:cNvPicPr>
            <a:picLocks noChangeAspect="1"/>
          </p:cNvPicPr>
          <p:nvPr/>
        </p:nvPicPr>
        <p:blipFill>
          <a:blip r:embed="rId7" cstate="print"/>
          <a:srcRect l="19546" t="20865" r="20469"/>
          <a:stretch>
            <a:fillRect/>
          </a:stretch>
        </p:blipFill>
        <p:spPr>
          <a:xfrm>
            <a:off x="2231740" y="1556792"/>
            <a:ext cx="4680520" cy="4498444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ES_tradnl" dirty="0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2195736" y="99409"/>
            <a:ext cx="6737952" cy="836712"/>
          </a:xfrm>
          <a:prstGeom prst="rect">
            <a:avLst/>
          </a:prstGeom>
        </p:spPr>
        <p:txBody>
          <a:bodyPr anchor="b" anchorCtr="0">
            <a:noAutofit/>
          </a:bodyPr>
          <a:lstStyle>
            <a:extLst/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32000" y="1268760"/>
            <a:ext cx="8280000" cy="504056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 smtClean="0"/>
              <a:t>Segundo nivel</a:t>
            </a:r>
          </a:p>
          <a:p>
            <a:pPr lvl="2" eaLnBrk="1" latinLnBrk="0" hangingPunct="1"/>
            <a:r>
              <a:rPr kumimoji="0" lang="es-ES" dirty="0" smtClean="0"/>
              <a:t>Tercer nivel</a:t>
            </a:r>
          </a:p>
          <a:p>
            <a:pPr lvl="3" eaLnBrk="1" latinLnBrk="0" hangingPunct="1"/>
            <a:r>
              <a:rPr kumimoji="0" lang="es-ES" dirty="0" smtClean="0"/>
              <a:t>Cuarto nivel</a:t>
            </a:r>
          </a:p>
          <a:p>
            <a:pPr lvl="4" eaLnBrk="1" latinLnBrk="0" hangingPunct="1"/>
            <a:r>
              <a:rPr kumimoji="0" lang="es-ES" dirty="0" smtClean="0"/>
              <a:t>Quinto nivel</a:t>
            </a:r>
            <a:endParaRPr kumimoji="0" lang="en-U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9450" y="6525638"/>
            <a:ext cx="7824958" cy="332361"/>
          </a:xfrm>
          <a:prstGeom prst="rect">
            <a:avLst/>
          </a:prstGeom>
        </p:spPr>
        <p:txBody>
          <a:bodyPr anchor="b"/>
          <a:lstStyle>
            <a:lvl1pPr algn="l" eaLnBrk="1" latinLnBrk="0" hangingPunct="1">
              <a:defRPr kumimoji="0" sz="1200"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</a:defRPr>
            </a:lvl1pPr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16416" y="6525638"/>
            <a:ext cx="457200" cy="332361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</a:defRPr>
            </a:lvl1pPr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9" name="18 Imagen" descr="Escudo_UV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188640"/>
            <a:ext cx="1800000" cy="747481"/>
          </a:xfrm>
          <a:prstGeom prst="rect">
            <a:avLst/>
          </a:prstGeom>
        </p:spPr>
      </p:pic>
      <p:sp>
        <p:nvSpPr>
          <p:cNvPr id="20" name="19 Rectángulo"/>
          <p:cNvSpPr/>
          <p:nvPr/>
        </p:nvSpPr>
        <p:spPr>
          <a:xfrm>
            <a:off x="0" y="980728"/>
            <a:ext cx="9144000" cy="72008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4" r:id="rId5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kern="1200">
          <a:solidFill>
            <a:srgbClr val="000099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just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37744" algn="just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86968" indent="-228600" algn="just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097280" indent="-173736" algn="just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298448" indent="-182880" algn="just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Título principal de la presentación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Autores o cualquier información adicional (lugar, fecha)</a:t>
            </a:r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s-ES_tradnl" dirty="0" smtClean="0"/>
              <a:t>Sección nivel </a:t>
            </a:r>
            <a:r>
              <a:rPr lang="es-ES_tradnl" dirty="0" smtClean="0"/>
              <a:t>1</a:t>
            </a:r>
          </a:p>
          <a:p>
            <a:pPr marL="916686" lvl="1" indent="-514350"/>
            <a:r>
              <a:rPr lang="es-ES_tradnl" dirty="0" smtClean="0"/>
              <a:t>Sección nivel </a:t>
            </a:r>
            <a:r>
              <a:rPr lang="es-ES_tradnl" dirty="0" smtClean="0"/>
              <a:t>2</a:t>
            </a:r>
          </a:p>
          <a:p>
            <a:pPr marL="596646" indent="-514350">
              <a:buFont typeface="+mj-lt"/>
              <a:buAutoNum type="arabicPeriod"/>
            </a:pPr>
            <a:r>
              <a:rPr lang="es-ES_tradnl" dirty="0" smtClean="0"/>
              <a:t>Sección nivel </a:t>
            </a:r>
            <a:r>
              <a:rPr lang="es-ES_tradnl" dirty="0" smtClean="0"/>
              <a:t>1</a:t>
            </a:r>
          </a:p>
          <a:p>
            <a:pPr marL="596646" indent="-514350">
              <a:buFont typeface="+mj-lt"/>
              <a:buAutoNum type="arabicPeriod"/>
            </a:pPr>
            <a:r>
              <a:rPr lang="es-ES_tradnl" dirty="0" smtClean="0"/>
              <a:t>Sección nivel </a:t>
            </a:r>
            <a:r>
              <a:rPr lang="es-ES_tradnl" dirty="0" smtClean="0"/>
              <a:t>1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Encabezado de sección</a:t>
            </a:r>
            <a:endParaRPr lang="es-ES_tradn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Información secundaria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Título </a:t>
            </a:r>
            <a:r>
              <a:rPr lang="es-ES_tradnl" dirty="0" err="1" smtClean="0"/>
              <a:t>slide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Contenido nivel 1</a:t>
            </a:r>
          </a:p>
          <a:p>
            <a:pPr lvl="1"/>
            <a:r>
              <a:rPr lang="es-ES_tradnl" dirty="0" smtClean="0"/>
              <a:t>Contenido nivel 2</a:t>
            </a:r>
          </a:p>
          <a:p>
            <a:pPr lvl="2"/>
            <a:r>
              <a:rPr lang="es-ES_tradnl" dirty="0" smtClean="0"/>
              <a:t>Contenido nivel 3</a:t>
            </a:r>
          </a:p>
          <a:p>
            <a:pPr lvl="3"/>
            <a:r>
              <a:rPr lang="es-ES_tradnl" dirty="0" smtClean="0"/>
              <a:t>Contenido nivel 4</a:t>
            </a:r>
          </a:p>
          <a:p>
            <a:r>
              <a:rPr lang="es-ES_tradnl" dirty="0" smtClean="0"/>
              <a:t>Contenido nivel 1</a:t>
            </a:r>
          </a:p>
          <a:p>
            <a:r>
              <a:rPr lang="es-ES_tradnl" dirty="0" smtClean="0"/>
              <a:t>Contenido nivel 1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Título </a:t>
            </a:r>
            <a:r>
              <a:rPr lang="es-ES_tradnl" dirty="0" err="1" smtClean="0"/>
              <a:t>slide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2771481" y="3299381"/>
            <a:ext cx="365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Espacio libre para gráficos, tablas, etc.</a:t>
            </a:r>
            <a:endParaRPr lang="es-ES_trad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Contenido nivel 1</a:t>
            </a:r>
          </a:p>
          <a:p>
            <a:pPr lvl="1"/>
            <a:r>
              <a:rPr lang="es-ES_tradnl" dirty="0" smtClean="0"/>
              <a:t>Contenido nivel 2</a:t>
            </a:r>
          </a:p>
          <a:p>
            <a:pPr lvl="2"/>
            <a:r>
              <a:rPr lang="es-ES_tradnl" dirty="0" smtClean="0"/>
              <a:t>Contenido nivel 3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Contenido nivel 1</a:t>
            </a:r>
          </a:p>
          <a:p>
            <a:pPr lvl="1"/>
            <a:r>
              <a:rPr lang="es-ES_tradnl" dirty="0" smtClean="0"/>
              <a:t>Contenido nivel 2</a:t>
            </a:r>
          </a:p>
          <a:p>
            <a:pPr lvl="2"/>
            <a:r>
              <a:rPr lang="es-ES_tradnl" dirty="0" smtClean="0"/>
              <a:t>Contenido nivel 3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Título </a:t>
            </a:r>
            <a:r>
              <a:rPr lang="es-ES_tradnl" dirty="0" err="1" smtClean="0"/>
              <a:t>slide</a:t>
            </a:r>
            <a:endParaRPr lang="es-ES_tradn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ntillaUniversit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PlantillaUniversitat</Template>
  <TotalTime>8751</TotalTime>
  <Words>170</Words>
  <Application>Microsoft Office PowerPoint</Application>
  <PresentationFormat>Presentación en pantalla (4:3)</PresentationFormat>
  <Paragraphs>41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PlantillaUniversitat</vt:lpstr>
      <vt:lpstr>Título principal de la presentación</vt:lpstr>
      <vt:lpstr>Índice</vt:lpstr>
      <vt:lpstr>Encabezado de sección</vt:lpstr>
      <vt:lpstr>Título slide</vt:lpstr>
      <vt:lpstr>Título slide</vt:lpstr>
      <vt:lpstr>Título slide</vt:lpstr>
    </vt:vector>
  </TitlesOfParts>
  <Company>UVEG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Bloque_1</dc:title>
  <dc:subject>Máster en Bioinformática</dc:subject>
  <dc:creator>Jesus Albert</dc:creator>
  <cp:lastModifiedBy>Jesus Albert</cp:lastModifiedBy>
  <cp:revision>144</cp:revision>
  <dcterms:created xsi:type="dcterms:W3CDTF">2012-09-29T10:38:39Z</dcterms:created>
  <dcterms:modified xsi:type="dcterms:W3CDTF">2014-11-18T14:59:50Z</dcterms:modified>
</cp:coreProperties>
</file>