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Ontología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89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05" y="2416874"/>
            <a:ext cx="10492390" cy="161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61" y="1922440"/>
            <a:ext cx="8570955" cy="4413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94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página desde formulario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62" y="2374010"/>
            <a:ext cx="8783276" cy="169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57" y="2374010"/>
            <a:ext cx="9698485" cy="2724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1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Página principal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41" y="1833494"/>
            <a:ext cx="8633117" cy="470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25" y="1833494"/>
            <a:ext cx="6032947" cy="5106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04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clases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11" y="2181225"/>
            <a:ext cx="6372777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59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clases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208" y="1209056"/>
            <a:ext cx="3664847" cy="52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de objetos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06" y="2201639"/>
            <a:ext cx="4305579" cy="3575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8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de datos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17" y="1039512"/>
            <a:ext cx="2760258" cy="5141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73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completo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54" y="2181225"/>
            <a:ext cx="5982091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04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Wiki semántica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51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Importar datos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9" y="1018156"/>
            <a:ext cx="3426317" cy="526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4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plantillas</a:t>
            </a:r>
            <a:endParaRPr lang="es-ES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48" y="2493606"/>
            <a:ext cx="8742211" cy="206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48" y="2143291"/>
            <a:ext cx="9400871" cy="276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58" y="1715956"/>
            <a:ext cx="8403601" cy="4415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45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10</TotalTime>
  <Words>28</Words>
  <Application>Microsoft Office PowerPoint</Application>
  <PresentationFormat>Panorámica</PresentationFormat>
  <Paragraphs>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Dividendo</vt:lpstr>
      <vt:lpstr>Ontología</vt:lpstr>
      <vt:lpstr>Definición de clases</vt:lpstr>
      <vt:lpstr>Las clases</vt:lpstr>
      <vt:lpstr>Propiedades de objetos</vt:lpstr>
      <vt:lpstr>Propiedades de datos</vt:lpstr>
      <vt:lpstr>Modelo completo</vt:lpstr>
      <vt:lpstr>Wiki semántica</vt:lpstr>
      <vt:lpstr>Importar datos</vt:lpstr>
      <vt:lpstr>Creación de plantillas</vt:lpstr>
      <vt:lpstr>formularios</vt:lpstr>
      <vt:lpstr>Crear página desde formulario</vt:lpstr>
      <vt:lpstr>Página principal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Ontología</dc:title>
  <dc:creator>Yo</dc:creator>
  <cp:lastModifiedBy>Yo</cp:lastModifiedBy>
  <cp:revision>2</cp:revision>
  <dcterms:created xsi:type="dcterms:W3CDTF">2015-04-14T08:50:07Z</dcterms:created>
  <dcterms:modified xsi:type="dcterms:W3CDTF">2015-04-19T17:41:46Z</dcterms:modified>
</cp:coreProperties>
</file>