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400FB3-D312-7D46-A6B8-627B832EA02C}" v="6" dt="2022-08-20T14:12:00.026"/>
    <p1510:client id="{45A7536E-6957-40C0-B4C6-D077B7469F8B}" v="201" dt="2022-08-20T15:25:14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DAA61-87EF-67AC-63D8-C0ED58EA3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AC9B04-B326-A2D3-6748-AA7FD48AD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6BAC7A-F894-86B4-FBD9-73B16549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15F8-5F18-8B4F-A92B-8A192874A841}" type="datetimeFigureOut">
              <a:rPr lang="es-CO" smtClean="0"/>
              <a:t>20/08/2022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16803B-38A4-DB18-0F2B-21B15E0E6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FBFFCB-FCFB-33AA-9589-62EBB290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902E-5B2B-7C46-AC56-99DE4CF6E1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185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C5721-AC30-BD5D-3A44-8927F3BB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10D566-E24A-5021-9FB6-E6BEA4CB7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929801-87BD-836F-F021-5CF902D0B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15F8-5F18-8B4F-A92B-8A192874A841}" type="datetimeFigureOut">
              <a:rPr lang="es-CO" smtClean="0"/>
              <a:t>20/08/2022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088FF3-5AB2-B3C9-5A55-36C6109B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5E3BE7-420C-69C6-5FE7-F045F315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902E-5B2B-7C46-AC56-99DE4CF6E1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277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E5F55B-8C34-F9B6-C356-D063AD0A4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0A8A12-6715-5B3E-CA62-54BAFD3C1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373BA8-6BAA-3357-9915-65649E26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15F8-5F18-8B4F-A92B-8A192874A841}" type="datetimeFigureOut">
              <a:rPr lang="es-CO" smtClean="0"/>
              <a:t>20/08/2022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810282-6B12-44C1-084E-80825E328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ED653B-3884-458F-B069-A9478B9F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902E-5B2B-7C46-AC56-99DE4CF6E1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246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8FDD7-60A1-431D-92DC-C511C65E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A82441-4E43-BA78-F5DA-C531386A3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83B6A1-6AC4-972C-7DD5-C099BA5C6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15F8-5F18-8B4F-A92B-8A192874A841}" type="datetimeFigureOut">
              <a:rPr lang="es-CO" smtClean="0"/>
              <a:t>20/08/2022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DA7258-1C53-9145-F497-5F4A34B4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A291BD-7FA7-BD17-9999-3397483E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902E-5B2B-7C46-AC56-99DE4CF6E1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856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FFD47-231D-1B71-8BD9-CD0783E55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3A09A3-FFCC-78C3-EE31-DDB363D32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0958F2-ECF5-9A23-661F-B68B8594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15F8-5F18-8B4F-A92B-8A192874A841}" type="datetimeFigureOut">
              <a:rPr lang="es-CO" smtClean="0"/>
              <a:t>20/08/2022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E95A1C-7BB8-A9E6-393B-9DCC851E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77C1C0-2FDB-327D-85CA-CF5154E5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902E-5B2B-7C46-AC56-99DE4CF6E1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130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04CF9-CF03-2A54-D03E-F953860C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3AD905-BC51-AFF5-C3A9-6243AC33F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F707C2-C842-F941-724F-021E26053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070DD6-EFA8-A092-D462-89146376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15F8-5F18-8B4F-A92B-8A192874A841}" type="datetimeFigureOut">
              <a:rPr lang="es-CO" smtClean="0"/>
              <a:t>20/08/2022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9036DC-4CE9-A3FC-E986-6CF2386C6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DD22C4-E3EA-57B5-0B0A-F71EFA27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902E-5B2B-7C46-AC56-99DE4CF6E1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814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9E3B9-6C77-D1F0-FE11-D6410E91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E82F99-2B4D-DD9B-6D1F-3D288EFBB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E7D69C-EA85-42EA-6B7E-14D3CB9B7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0D127F0-677B-A488-6556-6DC770EE3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68F630-BA1C-9B7B-4ACD-D7284D987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B85C429-A9C9-4670-89A6-3988E6F3C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15F8-5F18-8B4F-A92B-8A192874A841}" type="datetimeFigureOut">
              <a:rPr lang="es-CO" smtClean="0"/>
              <a:t>20/08/2022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BFEBD76-0132-C4B7-AD83-85FD0193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C8E650-DCC6-4A00-C6C3-1014A15C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902E-5B2B-7C46-AC56-99DE4CF6E1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08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4C4A1-4769-D4C8-831E-0F62DC16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C88D0C-0EF9-0562-BCE3-90A7A3DE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15F8-5F18-8B4F-A92B-8A192874A841}" type="datetimeFigureOut">
              <a:rPr lang="es-CO" smtClean="0"/>
              <a:t>20/08/2022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50C0B1-DBE2-0AD3-9F24-DAE67E01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C99A36-4120-83BA-E4BD-F743C6A4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902E-5B2B-7C46-AC56-99DE4CF6E1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040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5CD84-32BE-9CA4-54D4-D09D53C9A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15F8-5F18-8B4F-A92B-8A192874A841}" type="datetimeFigureOut">
              <a:rPr lang="es-CO" smtClean="0"/>
              <a:t>20/08/2022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B4E34A-2E0C-E754-72DC-C6AC432D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5856A5-42A0-87E2-E21D-AFF09109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902E-5B2B-7C46-AC56-99DE4CF6E1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847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55824-245A-C02E-6545-4B9260B6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0FDA9C-A231-4B31-5DEA-419E4B4CB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1715FD-5FD6-FA0B-ACB4-E1D47B62C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1D6C5D-0915-6FCE-482F-C0AF3978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15F8-5F18-8B4F-A92B-8A192874A841}" type="datetimeFigureOut">
              <a:rPr lang="es-CO" smtClean="0"/>
              <a:t>20/08/2022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C03373-ED48-9768-93C7-35098AB2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EFDCAD-57F8-9C50-F220-ADC52B2F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902E-5B2B-7C46-AC56-99DE4CF6E1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295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1740E-2ECA-2FE8-5FFA-2A894F5E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FEA726F-E0CB-6DCE-FC78-17A549813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08F082-4D6C-EB5F-46B5-77F8980D8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1814A8-4E77-67BD-A6F4-F1E07D92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15F8-5F18-8B4F-A92B-8A192874A841}" type="datetimeFigureOut">
              <a:rPr lang="es-CO" smtClean="0"/>
              <a:t>20/08/2022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0CD459-B44B-7117-CBA9-A49BD4277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EDFFC0-65F5-1194-F150-3BF2F6E96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902E-5B2B-7C46-AC56-99DE4CF6E1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990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6BC14E-FA2B-9EC6-DF90-22A7DD045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7979CD-AD4A-F743-F378-88F50A843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D22419-CB99-A3CA-0CEE-79F3C9969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115F8-5F18-8B4F-A92B-8A192874A841}" type="datetimeFigureOut">
              <a:rPr lang="es-CO" smtClean="0"/>
              <a:t>20/08/2022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601AA3-4C10-BF0C-58C3-1014D678A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7F4427-5376-0984-0051-933ED067F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0902E-5B2B-7C46-AC56-99DE4CF6E1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582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E7CE1D3-FCDA-25A0-0461-23CC640686E5}"/>
              </a:ext>
            </a:extLst>
          </p:cNvPr>
          <p:cNvSpPr txBox="1"/>
          <p:nvPr/>
        </p:nvSpPr>
        <p:spPr>
          <a:xfrm>
            <a:off x="528203" y="941790"/>
            <a:ext cx="2005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/>
              <a:t>Gama Baja INTEL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4987B6F-6127-4742-3A0F-EA0E5CC997A6}"/>
              </a:ext>
            </a:extLst>
          </p:cNvPr>
          <p:cNvSpPr txBox="1"/>
          <p:nvPr/>
        </p:nvSpPr>
        <p:spPr>
          <a:xfrm>
            <a:off x="1386269" y="1272239"/>
            <a:ext cx="72996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/>
              <a:t>Procesador: Core i3 7100</a:t>
            </a:r>
          </a:p>
          <a:p>
            <a:r>
              <a:rPr lang="es-CO"/>
              <a:t>Placa Madre: Tarjeta Madre H81 N Socket 1150 4usb2.0 2usb3.0 </a:t>
            </a:r>
            <a:r>
              <a:rPr lang="es-CO" err="1"/>
              <a:t>Hdmi</a:t>
            </a:r>
            <a:r>
              <a:rPr lang="es-CO"/>
              <a:t> Ddr3</a:t>
            </a:r>
          </a:p>
          <a:p>
            <a:r>
              <a:rPr lang="es-CO"/>
              <a:t>Memoria Principal: 8GB DDR4-2133</a:t>
            </a:r>
          </a:p>
          <a:p>
            <a:r>
              <a:rPr lang="es-CO"/>
              <a:t>Memoria Secundaria: Disco Duro Interno Western Digital 1tb - 1000gb Blue</a:t>
            </a:r>
          </a:p>
          <a:p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169AED3-4C9F-8D9D-CE3F-8A05D0D022F2}"/>
              </a:ext>
            </a:extLst>
          </p:cNvPr>
          <p:cNvSpPr txBox="1"/>
          <p:nvPr/>
        </p:nvSpPr>
        <p:spPr>
          <a:xfrm>
            <a:off x="528203" y="2879961"/>
            <a:ext cx="1944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/>
              <a:t>Gama Baja AMD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083EC08-1168-AB2C-DF6C-F0C641020B7F}"/>
              </a:ext>
            </a:extLst>
          </p:cNvPr>
          <p:cNvSpPr txBox="1"/>
          <p:nvPr/>
        </p:nvSpPr>
        <p:spPr>
          <a:xfrm>
            <a:off x="1386269" y="3255488"/>
            <a:ext cx="72605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/>
              <a:t>Procesador: Ryzen 3 2200g</a:t>
            </a:r>
          </a:p>
          <a:p>
            <a:r>
              <a:rPr lang="es-CO"/>
              <a:t>Placa Madre: </a:t>
            </a:r>
            <a:r>
              <a:rPr lang="es-CO" err="1"/>
              <a:t>Board</a:t>
            </a:r>
            <a:r>
              <a:rPr lang="es-CO"/>
              <a:t> Asus Prime B550m-a Ac</a:t>
            </a:r>
          </a:p>
          <a:p>
            <a:r>
              <a:rPr lang="es-CO"/>
              <a:t>Memoria Principal: Memoria RAM color verde 8GB 1 Crucial CT8G4SFS8266</a:t>
            </a:r>
            <a:endParaRPr lang="es-CO" b="1"/>
          </a:p>
          <a:p>
            <a:r>
              <a:rPr lang="es-CO"/>
              <a:t>Memoria Secundaria: SSD </a:t>
            </a:r>
            <a:r>
              <a:rPr lang="es-CO" err="1"/>
              <a:t>Markvision</a:t>
            </a:r>
            <a:r>
              <a:rPr lang="es-CO"/>
              <a:t> 240 </a:t>
            </a:r>
            <a:r>
              <a:rPr lang="es-CO" err="1"/>
              <a:t>gb</a:t>
            </a:r>
            <a:endParaRPr lang="es-CO"/>
          </a:p>
          <a:p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F344AF6-4047-F845-5ABE-E4A4196C8CEC}"/>
              </a:ext>
            </a:extLst>
          </p:cNvPr>
          <p:cNvSpPr txBox="1"/>
          <p:nvPr/>
        </p:nvSpPr>
        <p:spPr>
          <a:xfrm>
            <a:off x="528203" y="4732816"/>
            <a:ext cx="1512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/>
              <a:t>Libre criterio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B4E2D87-C6ED-0D97-1C90-F5F13890A5B1}"/>
              </a:ext>
            </a:extLst>
          </p:cNvPr>
          <p:cNvSpPr txBox="1"/>
          <p:nvPr/>
        </p:nvSpPr>
        <p:spPr>
          <a:xfrm>
            <a:off x="1500584" y="5132926"/>
            <a:ext cx="65373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/>
              <a:t>Procesador: Intel i3 4170</a:t>
            </a:r>
          </a:p>
          <a:p>
            <a:r>
              <a:rPr lang="es-CO"/>
              <a:t>Placa Madre: MSI H81I</a:t>
            </a:r>
          </a:p>
          <a:p>
            <a:r>
              <a:rPr lang="es-CO"/>
              <a:t>Memoria Principal: 4gb DDR3 </a:t>
            </a:r>
            <a:r>
              <a:rPr lang="es-CO" err="1"/>
              <a:t>Crusial</a:t>
            </a:r>
            <a:r>
              <a:rPr lang="es-CO"/>
              <a:t> 1600mhz + 8gb ddr3 1600mhz</a:t>
            </a:r>
          </a:p>
          <a:p>
            <a:r>
              <a:rPr lang="es-CO"/>
              <a:t>Memoria Secundaria: SSD 120gb; HHD 1tb WD</a:t>
            </a:r>
          </a:p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995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E7CE1D3-FCDA-25A0-0461-23CC640686E5}"/>
              </a:ext>
            </a:extLst>
          </p:cNvPr>
          <p:cNvSpPr txBox="1"/>
          <p:nvPr/>
        </p:nvSpPr>
        <p:spPr>
          <a:xfrm>
            <a:off x="824459" y="884420"/>
            <a:ext cx="2223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/>
              <a:t>Gama Media INTEL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4987B6F-6127-4742-3A0F-EA0E5CC997A6}"/>
              </a:ext>
            </a:extLst>
          </p:cNvPr>
          <p:cNvSpPr txBox="1"/>
          <p:nvPr/>
        </p:nvSpPr>
        <p:spPr>
          <a:xfrm>
            <a:off x="1500584" y="1272239"/>
            <a:ext cx="34529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/>
              <a:t>Procesador: i3 10100f:</a:t>
            </a:r>
          </a:p>
          <a:p>
            <a:r>
              <a:rPr lang="es-CO"/>
              <a:t>Placa Madre: Intel H410</a:t>
            </a:r>
          </a:p>
          <a:p>
            <a:r>
              <a:rPr lang="es-CO"/>
              <a:t>Memoria Principal: ddr4</a:t>
            </a:r>
          </a:p>
          <a:p>
            <a:r>
              <a:rPr lang="es-CO"/>
              <a:t>Memoria Secundaria: HDD 1TB</a:t>
            </a:r>
          </a:p>
          <a:p>
            <a:r>
              <a:rPr lang="es-CO"/>
              <a:t>GPU: </a:t>
            </a:r>
            <a:r>
              <a:rPr lang="es-CO" err="1"/>
              <a:t>Geforce</a:t>
            </a:r>
            <a:r>
              <a:rPr lang="es-CO"/>
              <a:t> GT 1030 2GD4 LP OC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169AED3-4C9F-8D9D-CE3F-8A05D0D022F2}"/>
              </a:ext>
            </a:extLst>
          </p:cNvPr>
          <p:cNvSpPr txBox="1"/>
          <p:nvPr/>
        </p:nvSpPr>
        <p:spPr>
          <a:xfrm>
            <a:off x="528203" y="2879961"/>
            <a:ext cx="214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/>
              <a:t>Gama media AMD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083EC08-1168-AB2C-DF6C-F0C641020B7F}"/>
              </a:ext>
            </a:extLst>
          </p:cNvPr>
          <p:cNvSpPr txBox="1"/>
          <p:nvPr/>
        </p:nvSpPr>
        <p:spPr>
          <a:xfrm>
            <a:off x="1386269" y="3255488"/>
            <a:ext cx="41815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/>
              <a:t>Procesador: AMD ATHLON 3000G 3.5GHz</a:t>
            </a:r>
          </a:p>
          <a:p>
            <a:r>
              <a:rPr lang="es-CO"/>
              <a:t>Placa Madre: A320M </a:t>
            </a:r>
            <a:r>
              <a:rPr lang="es-CO" err="1"/>
              <a:t>Asrock</a:t>
            </a:r>
            <a:endParaRPr lang="es-CO"/>
          </a:p>
          <a:p>
            <a:r>
              <a:rPr lang="es-CO"/>
              <a:t>Memoria Principal: ADATA 8GB DDR4 2666</a:t>
            </a:r>
            <a:endParaRPr lang="es-CO" b="1"/>
          </a:p>
          <a:p>
            <a:r>
              <a:rPr lang="es-CO"/>
              <a:t>Memoria Secundaria: HDD WD BLUE 1TB</a:t>
            </a:r>
          </a:p>
          <a:p>
            <a:r>
              <a:rPr lang="es-CO"/>
              <a:t>GPU: RADEON VEGA 3 GRAPHICS</a:t>
            </a:r>
          </a:p>
          <a:p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F344AF6-4047-F845-5ABE-E4A4196C8CEC}"/>
              </a:ext>
            </a:extLst>
          </p:cNvPr>
          <p:cNvSpPr txBox="1"/>
          <p:nvPr/>
        </p:nvSpPr>
        <p:spPr>
          <a:xfrm>
            <a:off x="528203" y="4732816"/>
            <a:ext cx="1512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/>
              <a:t>Libre criterio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02982A1-D07C-8BA1-DFA6-FD8019DFBB6D}"/>
              </a:ext>
            </a:extLst>
          </p:cNvPr>
          <p:cNvSpPr txBox="1"/>
          <p:nvPr/>
        </p:nvSpPr>
        <p:spPr>
          <a:xfrm>
            <a:off x="1386269" y="5108343"/>
            <a:ext cx="8751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/>
              <a:t>Procesador: Intel Core i5-12400</a:t>
            </a:r>
          </a:p>
          <a:p>
            <a:r>
              <a:rPr lang="es-CO"/>
              <a:t>Placa Madre: Asus PRIME B660M-K D4</a:t>
            </a:r>
          </a:p>
          <a:p>
            <a:r>
              <a:rPr lang="es-CO"/>
              <a:t>Memoria Principal: </a:t>
            </a:r>
            <a:r>
              <a:rPr lang="es-CO" err="1"/>
              <a:t>Corsair</a:t>
            </a:r>
            <a:r>
              <a:rPr lang="es-CO"/>
              <a:t> </a:t>
            </a:r>
            <a:r>
              <a:rPr lang="es-CO" err="1"/>
              <a:t>Vengeance</a:t>
            </a:r>
            <a:r>
              <a:rPr lang="es-CO"/>
              <a:t> LPX DDR4 3200 PC4-25600 16GB 2X8GB CL16 Negro</a:t>
            </a:r>
          </a:p>
          <a:p>
            <a:r>
              <a:rPr lang="es-CO"/>
              <a:t>Memoria Secundaria: Crucial P5 Plus CT2000P5PSSD8 Disco Duro Sólido Interno SSD de 2TB</a:t>
            </a:r>
          </a:p>
          <a:p>
            <a:r>
              <a:rPr lang="es-CO"/>
              <a:t>GPU: </a:t>
            </a:r>
            <a:r>
              <a:rPr lang="es-CO" err="1"/>
              <a:t>PowerColor</a:t>
            </a:r>
            <a:r>
              <a:rPr lang="es-CO"/>
              <a:t> HELLHOUND AMD Radeon RX 6600 8GB GDDR6</a:t>
            </a:r>
          </a:p>
          <a:p>
            <a:endParaRPr lang="es-CO"/>
          </a:p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98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E7CE1D3-FCDA-25A0-0461-23CC640686E5}"/>
              </a:ext>
            </a:extLst>
          </p:cNvPr>
          <p:cNvSpPr txBox="1"/>
          <p:nvPr/>
        </p:nvSpPr>
        <p:spPr>
          <a:xfrm>
            <a:off x="802425" y="619169"/>
            <a:ext cx="1973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/>
              <a:t>Gama Alta INTEL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4987B6F-6127-4742-3A0F-EA0E5CC997A6}"/>
              </a:ext>
            </a:extLst>
          </p:cNvPr>
          <p:cNvSpPr txBox="1"/>
          <p:nvPr/>
        </p:nvSpPr>
        <p:spPr>
          <a:xfrm>
            <a:off x="1478550" y="1051788"/>
            <a:ext cx="4704365" cy="175432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s-CO"/>
              <a:t>Procesador: Core i7 10700</a:t>
            </a:r>
          </a:p>
          <a:p>
            <a:r>
              <a:rPr lang="es-CO"/>
              <a:t>Placa Madre: </a:t>
            </a:r>
            <a:r>
              <a:rPr lang="es-CO" err="1">
                <a:ea typeface="+mn-lt"/>
                <a:cs typeface="+mn-lt"/>
              </a:rPr>
              <a:t>GigaByte</a:t>
            </a:r>
            <a:r>
              <a:rPr lang="es-CO">
                <a:ea typeface="+mn-lt"/>
                <a:cs typeface="+mn-lt"/>
              </a:rPr>
              <a:t> B560M AORUS PRO</a:t>
            </a:r>
            <a:endParaRPr lang="es-CO">
              <a:cs typeface="Calibri"/>
            </a:endParaRPr>
          </a:p>
          <a:p>
            <a:r>
              <a:rPr lang="es-CO"/>
              <a:t>Memoria Principal: </a:t>
            </a:r>
            <a:r>
              <a:rPr lang="es-CO">
                <a:ea typeface="+mn-lt"/>
                <a:cs typeface="+mn-lt"/>
              </a:rPr>
              <a:t>Kingston </a:t>
            </a:r>
            <a:r>
              <a:rPr lang="es-CO" err="1">
                <a:ea typeface="+mn-lt"/>
                <a:cs typeface="+mn-lt"/>
              </a:rPr>
              <a:t>HyperX</a:t>
            </a:r>
            <a:r>
              <a:rPr lang="es-CO">
                <a:ea typeface="+mn-lt"/>
                <a:cs typeface="+mn-lt"/>
              </a:rPr>
              <a:t> RGB 8GB</a:t>
            </a:r>
            <a:endParaRPr lang="es-CO">
              <a:cs typeface="Calibri" panose="020F0502020204030204"/>
            </a:endParaRPr>
          </a:p>
          <a:p>
            <a:r>
              <a:rPr lang="es-CO"/>
              <a:t>Memoria Secundaria: </a:t>
            </a:r>
            <a:r>
              <a:rPr lang="es-CO">
                <a:ea typeface="+mn-lt"/>
                <a:cs typeface="+mn-lt"/>
              </a:rPr>
              <a:t>Kingston 480GB </a:t>
            </a:r>
          </a:p>
          <a:p>
            <a:r>
              <a:rPr lang="es-CO"/>
              <a:t>GPU: </a:t>
            </a:r>
            <a:r>
              <a:rPr lang="es-CO">
                <a:ea typeface="+mn-lt"/>
                <a:cs typeface="+mn-lt"/>
              </a:rPr>
              <a:t>MSI </a:t>
            </a:r>
            <a:r>
              <a:rPr lang="es-CO" err="1">
                <a:ea typeface="+mn-lt"/>
                <a:cs typeface="+mn-lt"/>
              </a:rPr>
              <a:t>Gaming</a:t>
            </a:r>
            <a:r>
              <a:rPr lang="es-CO">
                <a:ea typeface="+mn-lt"/>
                <a:cs typeface="+mn-lt"/>
              </a:rPr>
              <a:t> GeForce RTX 2070 Super 8GB.</a:t>
            </a:r>
            <a:endParaRPr lang="es-CO">
              <a:cs typeface="Calibri" panose="020F0502020204030204"/>
            </a:endParaRPr>
          </a:p>
          <a:p>
            <a:endParaRPr lang="es-CO">
              <a:cs typeface="Calibri" panose="020F0502020204030204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169AED3-4C9F-8D9D-CE3F-8A05D0D022F2}"/>
              </a:ext>
            </a:extLst>
          </p:cNvPr>
          <p:cNvSpPr txBox="1"/>
          <p:nvPr/>
        </p:nvSpPr>
        <p:spPr>
          <a:xfrm>
            <a:off x="616338" y="2591080"/>
            <a:ext cx="1887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/>
              <a:t>Gama alta AMD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083EC08-1168-AB2C-DF6C-F0C641020B7F}"/>
              </a:ext>
            </a:extLst>
          </p:cNvPr>
          <p:cNvSpPr txBox="1"/>
          <p:nvPr/>
        </p:nvSpPr>
        <p:spPr>
          <a:xfrm>
            <a:off x="1386269" y="3014122"/>
            <a:ext cx="6844631" cy="147732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s-CO"/>
              <a:t>Procesador: AMD </a:t>
            </a:r>
            <a:r>
              <a:rPr lang="es-CO" err="1"/>
              <a:t>ryzen</a:t>
            </a:r>
            <a:r>
              <a:rPr lang="es-CO"/>
              <a:t> 3800xt</a:t>
            </a:r>
          </a:p>
          <a:p>
            <a:r>
              <a:rPr lang="es-CO"/>
              <a:t>Placa Madre: Gigabyte X570 </a:t>
            </a:r>
            <a:r>
              <a:rPr lang="es-CO" err="1"/>
              <a:t>Aorus</a:t>
            </a:r>
            <a:r>
              <a:rPr lang="es-CO"/>
              <a:t> Master</a:t>
            </a:r>
            <a:endParaRPr lang="es-CO">
              <a:cs typeface="Calibri"/>
            </a:endParaRPr>
          </a:p>
          <a:p>
            <a:r>
              <a:rPr lang="es-CO"/>
              <a:t>Memoria Principal: </a:t>
            </a:r>
            <a:r>
              <a:rPr lang="es-CO" err="1"/>
              <a:t>Corsair</a:t>
            </a:r>
            <a:r>
              <a:rPr lang="es-CO"/>
              <a:t> </a:t>
            </a:r>
            <a:r>
              <a:rPr lang="es-CO" err="1"/>
              <a:t>Vengeance</a:t>
            </a:r>
            <a:r>
              <a:rPr lang="es-CO"/>
              <a:t> LPX 32GB (2 X 16GB) DDR4 3600</a:t>
            </a:r>
            <a:endParaRPr lang="es-CO" b="1"/>
          </a:p>
          <a:p>
            <a:r>
              <a:rPr lang="es-CO"/>
              <a:t>Memoria Secundaria: F4-2933C14Q-32GFX</a:t>
            </a:r>
          </a:p>
          <a:p>
            <a:r>
              <a:rPr lang="es-CO"/>
              <a:t>GPU: GIGABYTE Radeon RX 5500 XT OC 8G </a:t>
            </a:r>
            <a:r>
              <a:rPr lang="es-CO" err="1"/>
              <a:t>Graphics</a:t>
            </a:r>
            <a:r>
              <a:rPr lang="es-CO"/>
              <a:t> </a:t>
            </a:r>
            <a:r>
              <a:rPr lang="es-CO" err="1"/>
              <a:t>Card</a:t>
            </a:r>
            <a:r>
              <a:rPr lang="es-CO"/>
              <a:t>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F344AF6-4047-F845-5ABE-E4A4196C8CEC}"/>
              </a:ext>
            </a:extLst>
          </p:cNvPr>
          <p:cNvSpPr txBox="1"/>
          <p:nvPr/>
        </p:nvSpPr>
        <p:spPr>
          <a:xfrm>
            <a:off x="616338" y="4579543"/>
            <a:ext cx="2642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/>
              <a:t>Libre criterio gama alta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02982A1-D07C-8BA1-DFA6-FD8019DFBB6D}"/>
              </a:ext>
            </a:extLst>
          </p:cNvPr>
          <p:cNvSpPr txBox="1"/>
          <p:nvPr/>
        </p:nvSpPr>
        <p:spPr>
          <a:xfrm>
            <a:off x="1386269" y="4979653"/>
            <a:ext cx="3712042" cy="175432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s-CO" dirty="0"/>
              <a:t>Procesador: Intel Core i5 12600K</a:t>
            </a:r>
          </a:p>
          <a:p>
            <a:r>
              <a:rPr lang="es-CO" dirty="0"/>
              <a:t>Placa Madre: z690 </a:t>
            </a:r>
            <a:endParaRPr lang="es-CO" dirty="0">
              <a:cs typeface="Calibri"/>
            </a:endParaRPr>
          </a:p>
          <a:p>
            <a:r>
              <a:rPr lang="es-CO" dirty="0"/>
              <a:t>Memoria Principal: DDR4 32gb</a:t>
            </a:r>
            <a:endParaRPr lang="es-CO" dirty="0">
              <a:cs typeface="Calibri"/>
            </a:endParaRPr>
          </a:p>
          <a:p>
            <a:r>
              <a:rPr lang="es-CO" dirty="0"/>
              <a:t>Memoria Secundaria: Disco duro 2TB </a:t>
            </a:r>
            <a:endParaRPr lang="es-CO" dirty="0">
              <a:ea typeface="Calibri"/>
              <a:cs typeface="Calibri"/>
            </a:endParaRPr>
          </a:p>
          <a:p>
            <a:r>
              <a:rPr lang="es-CO" dirty="0"/>
              <a:t>GPU: RTX 30TI</a:t>
            </a:r>
            <a:endParaRPr lang="es-CO" dirty="0">
              <a:cs typeface="Calibri"/>
            </a:endParaRPr>
          </a:p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91625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3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Herrera Escobar Kely Maria</dc:creator>
  <cp:revision>23</cp:revision>
  <dcterms:created xsi:type="dcterms:W3CDTF">2022-08-19T01:23:19Z</dcterms:created>
  <dcterms:modified xsi:type="dcterms:W3CDTF">2022-08-20T15:25:25Z</dcterms:modified>
</cp:coreProperties>
</file>