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91D856-B6FF-4D8A-A5D4-E81B3FF47124}">
  <a:tblStyle styleId="{F791D856-B6FF-4D8A-A5D4-E81B3FF47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08ef5e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08ef5e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08ef5e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08ef5e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08ef5e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808ef5e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08ef5e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08ef5e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808ef5e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808ef5e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808ef5e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808ef5e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808ef5e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808ef5e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08ef5e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808ef5e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Ryzen 3 2200g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MSI A320M-A PRO MAX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KINGSTON HYPERX PREDATOR RGB 8GB 3000 MHZ DDR4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128 GB SSD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Baja - AMD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Micro Intel I3-10105F 4.4Ghz 6Mb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Motherboard Asus H510M-E Prime 1200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OEM 4GB 3200 Mhz DDR4 BULK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Solido SSD 128GB Patriot P210 SATA II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Baja - Intel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Micro Intel I3-12100F 4.3 Ghz 12Mb S.1700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Motherboard Gigabyte B660M DS3H DDR4 S1700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Kingston 4GB 2666 Mhz DDR4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Solido SSD 256GB SuperTalent Teradrive SATA III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Baja - Intel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Micro AMD Ryzen 5 3600 4.2 Ghz AM4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Motherboard Gigabyte A520M H AM4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Patriot Signature Line 8GB 2666 Mhz DDR4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Solido SSD 256GB Gigabyte M.2 NVMe PCIe X4 3.0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GeForce GT 1030 2GD4 LP OC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Media- AMD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Micro Intel I5 10400F 4.3Ghz 12Mb S.1200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A320M Asrock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Kingston Fury Beast RGB 16GB 3200 Mhz DDR4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Solido SSD 480GB PNY CS900 2.5" SATA III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Placa De Video AMD Radeon PowerColor Rx 6600 Fighter 8GB GDDR6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Media- Intel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RYZEN 5 2600 6/12 CORE 3.9GHZ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ASROCK B450M PRO4-F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DDR4 8GB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Ssd 500gb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Gtx 1650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8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Media- AMD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4238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Procesador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Core i7-10700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Placa madre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NVIDIA RTX 2060 6144MB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16gb DDR4 Expandibles a 32GB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secundaria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1TB mecánico 7200 RPM + 512gb NVMe,PCI Express solido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MSI Nvidia Geforce RTX 3060 Ventus 2X 12GB GDDR6 OC LHR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Alta - Intel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Amd Ryzen 7 5800xt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Motherboard Gigabyte X570S Gaming X DDR4 AM4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Kingston Fury Beast RGB 16GB 3200 Mhz DDR4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Rigido HDD 10TB Seagate SkyHawk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Placa De Video MSI Nvidia GeForce RTX 3090 VENTUS 3X 24GB GDDR6X OC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20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Alta - AMD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{F791D856-B6FF-4D8A-A5D4-E81B3FF47124}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Micro AMD Ryzen 7 5800X 4.7 Ghz AM4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Motherboard MSI B450M Pro-VDH MAX AM4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Kingston Fury 8GB 2666 Mhz DDR4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Solido SSD 480GB Gigabyte SATA III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1011000" y="1099475"/>
            <a:ext cx="3702900" cy="50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0000"/>
                </a:solidFill>
              </a:rPr>
              <a:t>Gama Alta- AMD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