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4" r:id="rId5"/>
    <p:sldId id="265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E6FF-38B3-48A1-A0B2-AD08F1689121}" type="datetimeFigureOut">
              <a:rPr lang="ru-RU" smtClean="0"/>
              <a:pPr/>
              <a:t>09.03.2015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A947-FC0E-4007-9A18-18C5EFE762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E6FF-38B3-48A1-A0B2-AD08F1689121}" type="datetimeFigureOut">
              <a:rPr lang="ru-RU" smtClean="0"/>
              <a:pPr/>
              <a:t>09.03.2015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A947-FC0E-4007-9A18-18C5EFE762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E6FF-38B3-48A1-A0B2-AD08F1689121}" type="datetimeFigureOut">
              <a:rPr lang="ru-RU" smtClean="0"/>
              <a:pPr/>
              <a:t>09.03.2015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A947-FC0E-4007-9A18-18C5EFE762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E6FF-38B3-48A1-A0B2-AD08F1689121}" type="datetimeFigureOut">
              <a:rPr lang="ru-RU" smtClean="0"/>
              <a:pPr/>
              <a:t>09.03.2015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A947-FC0E-4007-9A18-18C5EFE762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E6FF-38B3-48A1-A0B2-AD08F1689121}" type="datetimeFigureOut">
              <a:rPr lang="ru-RU" smtClean="0"/>
              <a:pPr/>
              <a:t>09.03.2015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A947-FC0E-4007-9A18-18C5EFE762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E6FF-38B3-48A1-A0B2-AD08F1689121}" type="datetimeFigureOut">
              <a:rPr lang="ru-RU" smtClean="0"/>
              <a:pPr/>
              <a:t>09.03.2015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A947-FC0E-4007-9A18-18C5EFE762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E6FF-38B3-48A1-A0B2-AD08F1689121}" type="datetimeFigureOut">
              <a:rPr lang="ru-RU" smtClean="0"/>
              <a:pPr/>
              <a:t>09.03.2015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A947-FC0E-4007-9A18-18C5EFE762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E6FF-38B3-48A1-A0B2-AD08F1689121}" type="datetimeFigureOut">
              <a:rPr lang="ru-RU" smtClean="0"/>
              <a:pPr/>
              <a:t>09.03.2015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A947-FC0E-4007-9A18-18C5EFE762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E6FF-38B3-48A1-A0B2-AD08F1689121}" type="datetimeFigureOut">
              <a:rPr lang="ru-RU" smtClean="0"/>
              <a:pPr/>
              <a:t>09.03.2015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A947-FC0E-4007-9A18-18C5EFE762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E6FF-38B3-48A1-A0B2-AD08F1689121}" type="datetimeFigureOut">
              <a:rPr lang="ru-RU" smtClean="0"/>
              <a:pPr/>
              <a:t>09.03.2015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A947-FC0E-4007-9A18-18C5EFE762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E6FF-38B3-48A1-A0B2-AD08F1689121}" type="datetimeFigureOut">
              <a:rPr lang="ru-RU" smtClean="0"/>
              <a:pPr/>
              <a:t>09.03.2015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A947-FC0E-4007-9A18-18C5EFE762A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E6FF-38B3-48A1-A0B2-AD08F1689121}" type="datetimeFigureOut">
              <a:rPr lang="ru-RU" smtClean="0"/>
              <a:pPr/>
              <a:t>09.03.2015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FA947-FC0E-4007-9A18-18C5EFE762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BioUML</a:t>
            </a:r>
            <a:br>
              <a:rPr lang="en-US" dirty="0" smtClean="0"/>
            </a:br>
            <a:r>
              <a:rPr lang="en-US" dirty="0" smtClean="0"/>
              <a:t>(www.biouml.org)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ODE, Stochastic simulation</a:t>
            </a:r>
          </a:p>
          <a:p>
            <a:r>
              <a:rPr lang="en-US" dirty="0" smtClean="0"/>
              <a:t>SBML v3.1 “comp”, “</a:t>
            </a:r>
            <a:r>
              <a:rPr lang="en-US" dirty="0" err="1" smtClean="0"/>
              <a:t>fbc</a:t>
            </a:r>
            <a:r>
              <a:rPr lang="en-US" dirty="0" smtClean="0"/>
              <a:t>” import export</a:t>
            </a:r>
          </a:p>
          <a:p>
            <a:r>
              <a:rPr lang="en-US" dirty="0" smtClean="0"/>
              <a:t>SBGN visual representation</a:t>
            </a:r>
          </a:p>
          <a:p>
            <a:r>
              <a:rPr lang="en-US" dirty="0" smtClean="0"/>
              <a:t>Antimony text format representation </a:t>
            </a:r>
          </a:p>
          <a:p>
            <a:r>
              <a:rPr lang="en-US" dirty="0" smtClean="0"/>
              <a:t>Flux balance analysis using apache and </a:t>
            </a:r>
            <a:r>
              <a:rPr lang="en-US" dirty="0" err="1" smtClean="0"/>
              <a:t>gurobi</a:t>
            </a:r>
            <a:endParaRPr lang="en-US" dirty="0" smtClean="0"/>
          </a:p>
          <a:p>
            <a:r>
              <a:rPr lang="en-US" dirty="0" smtClean="0"/>
              <a:t>Co-simulation approach</a:t>
            </a:r>
          </a:p>
          <a:p>
            <a:r>
              <a:rPr lang="en-US" dirty="0" smtClean="0"/>
              <a:t>Model flattening </a:t>
            </a:r>
            <a:r>
              <a:rPr lang="en-US" dirty="0" smtClean="0"/>
              <a:t>approach</a:t>
            </a:r>
          </a:p>
          <a:p>
            <a:r>
              <a:rPr lang="en-US" dirty="0" err="1" smtClean="0"/>
              <a:t>Sed</a:t>
            </a:r>
            <a:r>
              <a:rPr lang="en-US" dirty="0" smtClean="0"/>
              <a:t>-ML(1.1, 1.2 soon)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based modeling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Agents </a:t>
            </a:r>
            <a:r>
              <a:rPr lang="en-US" dirty="0" err="1" smtClean="0"/>
              <a:t>intilize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Agents do steps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Agent types:</a:t>
            </a:r>
          </a:p>
          <a:p>
            <a:pPr>
              <a:buFontTx/>
              <a:buChar char="-"/>
            </a:pPr>
            <a:r>
              <a:rPr lang="en-US" dirty="0" smtClean="0"/>
              <a:t>SBML models simulated by ODE solver</a:t>
            </a:r>
          </a:p>
          <a:p>
            <a:pPr>
              <a:buFontTx/>
              <a:buChar char="-"/>
            </a:pPr>
            <a:r>
              <a:rPr lang="en-US" dirty="0" smtClean="0"/>
              <a:t>MATLAB code</a:t>
            </a:r>
          </a:p>
          <a:p>
            <a:pPr>
              <a:buFontTx/>
              <a:buChar char="-"/>
            </a:pPr>
            <a:r>
              <a:rPr lang="en-US" dirty="0" smtClean="0"/>
              <a:t>Java-script code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agent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Initialize:</a:t>
            </a:r>
          </a:p>
          <a:p>
            <a:pPr>
              <a:buNone/>
            </a:pPr>
            <a:r>
              <a:rPr lang="en-US" dirty="0" err="1" smtClean="0"/>
              <a:t>addpath</a:t>
            </a:r>
            <a:r>
              <a:rPr lang="en-US" dirty="0" smtClean="0"/>
              <a:t>('C:\WholeCell-master\src');</a:t>
            </a:r>
            <a:r>
              <a:rPr lang="en-US" dirty="0" err="1" smtClean="0"/>
              <a:t>addpath</a:t>
            </a:r>
            <a:r>
              <a:rPr lang="en-US" dirty="0" smtClean="0"/>
              <a:t>('C:\WholeCell-master\src_test');f =  load('C:\WholeCell-master\src_test\+edu\+stanford\+covert\+cell\+sim\+process\fixtures\FtsZPolymerization.mat');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 </a:t>
            </a:r>
            <a:r>
              <a:rPr lang="en-US" dirty="0" smtClean="0"/>
              <a:t>= </a:t>
            </a:r>
            <a:r>
              <a:rPr lang="en-US" dirty="0" err="1" smtClean="0"/>
              <a:t>f.fixture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... test data init…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FtsZ_A9 </a:t>
            </a:r>
            <a:r>
              <a:rPr lang="en-US" dirty="0" smtClean="0"/>
              <a:t>= </a:t>
            </a:r>
            <a:r>
              <a:rPr lang="en-US" dirty="0" err="1" smtClean="0"/>
              <a:t>m.enzymes</a:t>
            </a:r>
            <a:r>
              <a:rPr lang="en-US" dirty="0" smtClean="0"/>
              <a:t>(11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doStep</a:t>
            </a:r>
            <a:r>
              <a:rPr lang="en-US" b="1" dirty="0" smtClean="0"/>
              <a:t>: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m.evolveState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FtsZ_A9 </a:t>
            </a:r>
            <a:r>
              <a:rPr lang="en-US" dirty="0" smtClean="0"/>
              <a:t>= </a:t>
            </a:r>
            <a:r>
              <a:rPr lang="en-US" dirty="0" err="1" smtClean="0"/>
              <a:t>m.enzymes</a:t>
            </a:r>
            <a:r>
              <a:rPr lang="en-US" dirty="0" smtClean="0"/>
              <a:t>(11);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lya\Desktop\agen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2112"/>
            <a:ext cx="9144000" cy="6465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lya\Desktop\agen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2112"/>
            <a:ext cx="9144000" cy="6465888"/>
          </a:xfrm>
          <a:prstGeom prst="rect">
            <a:avLst/>
          </a:prstGeom>
          <a:noFill/>
        </p:spPr>
      </p:pic>
      <p:pic>
        <p:nvPicPr>
          <p:cNvPr id="5" name="Picture 2" descr="C:\Users\Ilya\Desktop\agent_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6856413" cy="4943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Ilya\Desktop\agent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2112"/>
            <a:ext cx="9144000" cy="6465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117</Words>
  <Application>Microsoft Office PowerPoint</Application>
  <PresentationFormat>Экран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BioUML (www.biouml.org)</vt:lpstr>
      <vt:lpstr>Agent based modeling</vt:lpstr>
      <vt:lpstr>Matlab agent</vt:lpstr>
      <vt:lpstr>Слайд 4</vt:lpstr>
      <vt:lpstr>Слайд 5</vt:lpstr>
      <vt:lpstr>Слайд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Cytokinesis group</dc:title>
  <dc:creator>Ilya</dc:creator>
  <cp:lastModifiedBy>Ilya</cp:lastModifiedBy>
  <cp:revision>3</cp:revision>
  <dcterms:created xsi:type="dcterms:W3CDTF">2015-03-08T16:20:47Z</dcterms:created>
  <dcterms:modified xsi:type="dcterms:W3CDTF">2015-03-09T13:13:13Z</dcterms:modified>
</cp:coreProperties>
</file>