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agwa/wholecell-metabolism.git" TargetMode="External"/><Relationship Id="rId4" Type="http://schemas.openxmlformats.org/officeDocument/2006/relationships/hyperlink" Target="https://github.com/dagwa/wholecell-metabolism/tree/master/mkoenig/python/metabolism/toymodel" TargetMode="External"/><Relationship Id="rId5" Type="http://schemas.openxmlformats.org/officeDocument/2006/relationships/hyperlink" Target="https://github.com/dagwa/wholecell-metabolism/tree/master/mkoenig/results" TargetMode="External"/><Relationship Id="rId6" Type="http://schemas.openxmlformats.org/officeDocument/2006/relationships/hyperlink" Target="https://github.com/dagwa/wholecell-metabolism/blob/master/mkoenig/results/Metabolism_matrices_08_L3V1.xml" TargetMode="External"/><Relationship Id="rId7" Type="http://schemas.openxmlformats.org/officeDocument/2006/relationships/hyperlink" Target="https://github.com/dagwa/wholecell-metabolism/blob/master/mkoenig/results/Metabolism_matrices_annotated_08_L3V1.x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Toymodel &amp; Full FBA model</a:t>
            </a:r>
          </a:p>
        </p:txBody>
      </p:sp>
      <p:sp>
        <p:nvSpPr>
          <p:cNvPr id="51" name="Shape 51"/>
          <p:cNvSpPr txBox="1"/>
          <p:nvPr>
            <p:ph idx="4294967295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https://github.com/dagwa/wholecell-metabolism.git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Toymodel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https://github.com/dagwa/wholecell-metabolism/tree/master/mkoenig/python/metabolism/toymodel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toy_comp.xml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toy_ode_model.xml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toy_ode_update.xml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toy_ode_bounds.xml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toy_fba.xml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Full FBA model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https://github.com/dagwa/wholecell-metabolism/tree/master/mkoenig/results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Metabolism_matrices_08_L3V1.xml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Metabolism_matrices_annotated_08_L3V1.xml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2843875" y="1662600"/>
            <a:ext cx="2986799" cy="21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311700" y="101650"/>
            <a:ext cx="8520599" cy="11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FBA Submodel </a:t>
            </a:r>
          </a:p>
        </p:txBody>
      </p:sp>
      <p:sp>
        <p:nvSpPr>
          <p:cNvPr id="58" name="Shape 58"/>
          <p:cNvSpPr/>
          <p:nvPr/>
        </p:nvSpPr>
        <p:spPr>
          <a:xfrm>
            <a:off x="1285900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59" name="Shape 59"/>
          <p:cNvSpPr/>
          <p:nvPr/>
        </p:nvSpPr>
        <p:spPr>
          <a:xfrm>
            <a:off x="3044087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B1</a:t>
            </a:r>
          </a:p>
        </p:txBody>
      </p:sp>
      <p:sp>
        <p:nvSpPr>
          <p:cNvPr id="60" name="Shape 60"/>
          <p:cNvSpPr/>
          <p:nvPr/>
        </p:nvSpPr>
        <p:spPr>
          <a:xfrm>
            <a:off x="6458650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61" name="Shape 61"/>
          <p:cNvCxnSpPr>
            <a:stCxn id="58" idx="3"/>
            <a:endCxn id="59" idx="1"/>
          </p:cNvCxnSpPr>
          <p:nvPr/>
        </p:nvCxnSpPr>
        <p:spPr>
          <a:xfrm>
            <a:off x="2215900" y="2632275"/>
            <a:ext cx="8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stCxn id="63" idx="3"/>
            <a:endCxn id="60" idx="1"/>
          </p:cNvCxnSpPr>
          <p:nvPr/>
        </p:nvCxnSpPr>
        <p:spPr>
          <a:xfrm>
            <a:off x="5438750" y="2632275"/>
            <a:ext cx="102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" name="Shape 63"/>
          <p:cNvSpPr/>
          <p:nvPr/>
        </p:nvSpPr>
        <p:spPr>
          <a:xfrm>
            <a:off x="4508750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B2</a:t>
            </a:r>
          </a:p>
        </p:txBody>
      </p:sp>
      <p:cxnSp>
        <p:nvCxnSpPr>
          <p:cNvPr id="64" name="Shape 64"/>
          <p:cNvCxnSpPr>
            <a:stCxn id="59" idx="3"/>
            <a:endCxn id="63" idx="1"/>
          </p:cNvCxnSpPr>
          <p:nvPr/>
        </p:nvCxnSpPr>
        <p:spPr>
          <a:xfrm>
            <a:off x="3974087" y="2632275"/>
            <a:ext cx="5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 txBox="1"/>
          <p:nvPr/>
        </p:nvSpPr>
        <p:spPr>
          <a:xfrm>
            <a:off x="5627200" y="2255625"/>
            <a:ext cx="8283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R3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087875" y="2027175"/>
            <a:ext cx="1300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R1 &lt;= ub_R1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075525" y="2234475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R2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965424" y="2610975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v_R2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534549" y="2610975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v_R3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316474" y="2610975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v_R1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0" y="101650"/>
            <a:ext cx="8520599" cy="11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Kinetic Submodel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225350" y="1981750"/>
            <a:ext cx="87137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716500" y="211207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78" name="Shape 78"/>
          <p:cNvSpPr/>
          <p:nvPr/>
        </p:nvSpPr>
        <p:spPr>
          <a:xfrm>
            <a:off x="3935600" y="211207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79" name="Shape 79"/>
          <p:cNvCxnSpPr>
            <a:stCxn id="77" idx="3"/>
            <a:endCxn id="78" idx="1"/>
          </p:cNvCxnSpPr>
          <p:nvPr/>
        </p:nvCxnSpPr>
        <p:spPr>
          <a:xfrm>
            <a:off x="2646500" y="2381925"/>
            <a:ext cx="128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" name="Shape 80"/>
          <p:cNvSpPr txBox="1"/>
          <p:nvPr/>
        </p:nvSpPr>
        <p:spPr>
          <a:xfrm>
            <a:off x="2779375" y="1906600"/>
            <a:ext cx="1350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R4: k_R4*C</a:t>
            </a:r>
          </a:p>
        </p:txBody>
      </p:sp>
      <p:cxnSp>
        <p:nvCxnSpPr>
          <p:cNvPr id="81" name="Shape 81"/>
          <p:cNvCxnSpPr/>
          <p:nvPr/>
        </p:nvCxnSpPr>
        <p:spPr>
          <a:xfrm flipH="1" rot="10800000">
            <a:off x="325450" y="2381924"/>
            <a:ext cx="10740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" name="Shape 82"/>
          <p:cNvSpPr txBox="1"/>
          <p:nvPr/>
        </p:nvSpPr>
        <p:spPr>
          <a:xfrm>
            <a:off x="602925" y="2005275"/>
            <a:ext cx="8283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v_R3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71149" y="2345400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v_R3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31575" y="134900"/>
            <a:ext cx="8918400" cy="34739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31575" y="3655725"/>
            <a:ext cx="8918400" cy="1381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245925" y="1349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toy model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593625" y="3900075"/>
            <a:ext cx="3909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121925" y="3561750"/>
            <a:ext cx="1277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toy_fba.xml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81325" y="1853400"/>
            <a:ext cx="2640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481325" y="151507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toy_ode_bounds.xml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056225" y="2022562"/>
            <a:ext cx="2640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056225" y="1684237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toy_ode_update.xml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251700" y="539762"/>
            <a:ext cx="2640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251700" y="201437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toy_ode_model.xml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81325" y="297202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kinetic model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calculates the new flux bounds (ub &amp; lb)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982300" y="108232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kinetic model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calculates update of metabolite counts based on FBA fluxes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439775" y="270950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kinetic submodel (arbitrary complexity)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45475" y="428752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FBA model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calculates fluxes with updated flux bounds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81325" y="3751750"/>
            <a:ext cx="1277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FBA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2762925" y="2772325"/>
            <a:ext cx="9300" cy="140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6213700" y="2840500"/>
            <a:ext cx="0" cy="12944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2449050" y="3196762"/>
            <a:ext cx="1674299" cy="300599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ub_R1 → p: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ub_R1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11100" y="2291550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Calculates: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ub_R1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046325" y="4101975"/>
            <a:ext cx="33384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A, B1, B2, C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Calculates fluxes R1, R2, R3 &amp; stores 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v_R1, v_R2, v_R3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985100" y="3195925"/>
            <a:ext cx="2112300" cy="611699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v_R1 → p: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v_R1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 v_R2 → p: v_R2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 v_R3 → p: v_R3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81325" y="831375"/>
            <a:ext cx="1277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SSA/ODE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473775" y="2251925"/>
            <a:ext cx="2239199" cy="572699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comp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A, B1, B2, C, D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325775" y="2238225"/>
            <a:ext cx="22391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A, B1, B2, C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28825" y="832900"/>
            <a:ext cx="22391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C, D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492275" y="1916337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toy_comp.xml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25" y="991500"/>
            <a:ext cx="2985325" cy="27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915400" y="585950"/>
            <a:ext cx="34004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toy_fba.xml &amp; toy_ode_update.xml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75" y="3551650"/>
            <a:ext cx="1975275" cy="154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34525" y="3143525"/>
            <a:ext cx="19751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toy_model.xml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75" y="1069348"/>
            <a:ext cx="1284774" cy="1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55475" y="585950"/>
            <a:ext cx="19751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toy_bounds.xml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075" y="1315225"/>
            <a:ext cx="4143524" cy="28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413550" y="802575"/>
            <a:ext cx="2825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toy_comp.xml (flattened)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0" y="100325"/>
            <a:ext cx="3377625" cy="49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523675" y="244325"/>
            <a:ext cx="5073600" cy="8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Solution for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simulate(tend=50.0, step_size=0.01)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826225" y="805600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Initial Values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Parameters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ub_R1 =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ub = 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lb = 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Species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  = 10.0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B1 =  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B2 =  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   =  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   =   0.0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Compartments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ext =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cell = 1.0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648450" y="805600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FluxBounds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lb &lt;= R1 &lt;= r1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lb &lt;= R2 &lt;= ub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lb &lt;= R3 &lt;= 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Objective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maximize : 1.0*R3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415525" y="100325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Version: </a:t>
            </a:r>
            <a:r>
              <a:rPr lang="en"/>
              <a:t>61004733ca7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