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A7FA2-909D-4373-BBCB-D53A3A652F07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3F3D-302D-4BE0-8AE7-382B9CA33BA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3F3D-302D-4BE0-8AE7-382B9CA33BA3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3A2A21-4E0F-4266-9B08-AEDD06483105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F65BCF-931E-4766-AE45-6B65167EC046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Replication Initiation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 II – 10/03/2015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Replication Initiation - 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Bind and form 7-mers at 4 specific binding sites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sz="2400" dirty="0" smtClean="0"/>
              <a:t>Activate monomers (ATP dependent)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Bind and polymerase (stochastic process)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Release monomers and polymers (stochastic process)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Monomers can bind to around 2000 binding sites</a:t>
            </a:r>
          </a:p>
          <a:p>
            <a:pPr lvl="1"/>
            <a:r>
              <a:rPr lang="en-GB" dirty="0" smtClean="0"/>
              <a:t>How to model these binding processes without interfering with other groups?</a:t>
            </a:r>
          </a:p>
          <a:p>
            <a:pPr lvl="2"/>
            <a:r>
              <a:rPr lang="en-GB" sz="1800" b="1" dirty="0" smtClean="0"/>
              <a:t>Chromosome meeting?!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Many stochastic processes </a:t>
            </a:r>
          </a:p>
          <a:p>
            <a:pPr lvl="1"/>
            <a:r>
              <a:rPr lang="en-GB" dirty="0" smtClean="0"/>
              <a:t>Approaches for several situations identified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9377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MATLAB code</a:t>
            </a:r>
          </a:p>
          <a:p>
            <a:pPr lvl="1"/>
            <a:r>
              <a:rPr lang="en-GB" sz="2400" dirty="0" smtClean="0"/>
              <a:t>Understood </a:t>
            </a:r>
            <a:r>
              <a:rPr lang="en-GB" sz="2400" dirty="0" smtClean="0"/>
              <a:t>workflow and </a:t>
            </a:r>
            <a:r>
              <a:rPr lang="en-GB" sz="2400" dirty="0" smtClean="0"/>
              <a:t>identified </a:t>
            </a:r>
            <a:r>
              <a:rPr lang="en-GB" sz="2400" dirty="0" smtClean="0"/>
              <a:t>possible challenges</a:t>
            </a:r>
          </a:p>
          <a:p>
            <a:pPr lvl="1"/>
            <a:r>
              <a:rPr lang="en-GB" sz="2400" dirty="0" smtClean="0"/>
              <a:t>Finished 6 of 7 </a:t>
            </a:r>
            <a:r>
              <a:rPr lang="en-GB" sz="2400" dirty="0" err="1" smtClean="0"/>
              <a:t>submodules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r>
              <a:rPr lang="en-GB" sz="2800" dirty="0" smtClean="0"/>
              <a:t>I/O identification</a:t>
            </a:r>
          </a:p>
          <a:p>
            <a:pPr lvl="1"/>
            <a:r>
              <a:rPr lang="en-GB" sz="2400" dirty="0" smtClean="0"/>
              <a:t>Species &amp; variable parameters</a:t>
            </a:r>
          </a:p>
          <a:p>
            <a:pPr lvl="1"/>
            <a:r>
              <a:rPr lang="en-GB" sz="2400" dirty="0" smtClean="0"/>
              <a:t>Resource requirements (how to communicate?)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SBGN of the whole model is almost finished </a:t>
            </a:r>
            <a:endParaRPr lang="en-GB" dirty="0"/>
          </a:p>
        </p:txBody>
      </p:sp>
      <p:pic>
        <p:nvPicPr>
          <p:cNvPr id="4" name="Picture 3" descr="fig.png"/>
          <p:cNvPicPr>
            <a:picLocks noChangeAspect="1"/>
          </p:cNvPicPr>
          <p:nvPr/>
        </p:nvPicPr>
        <p:blipFill>
          <a:blip r:embed="rId2" cstate="print"/>
          <a:srcRect l="17713" t="12260" r="-2580" b="-4176"/>
          <a:stretch>
            <a:fillRect/>
          </a:stretch>
        </p:blipFill>
        <p:spPr>
          <a:xfrm>
            <a:off x="1691680" y="2204864"/>
            <a:ext cx="5544616" cy="413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3 of the 7 </a:t>
            </a:r>
            <a:r>
              <a:rPr lang="en-GB" dirty="0" err="1" smtClean="0"/>
              <a:t>submodules</a:t>
            </a:r>
            <a:r>
              <a:rPr lang="en-GB" dirty="0" smtClean="0"/>
              <a:t> encoded in SBML	</a:t>
            </a:r>
          </a:p>
          <a:p>
            <a:pPr lvl="1"/>
            <a:r>
              <a:rPr lang="en-GB" dirty="0" smtClean="0"/>
              <a:t>Stochastic processes uses ‘uniform distribution’ for now </a:t>
            </a:r>
          </a:p>
          <a:p>
            <a:endParaRPr lang="en-GB" dirty="0" smtClean="0"/>
          </a:p>
          <a:p>
            <a:r>
              <a:rPr lang="en-GB" dirty="0" err="1" smtClean="0"/>
              <a:t>BioUML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scrDissoci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857354"/>
            <a:ext cx="5616624" cy="330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118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Replication Initiation</vt:lpstr>
      <vt:lpstr>Replication Initiation - Overview </vt:lpstr>
      <vt:lpstr>Challenges</vt:lpstr>
      <vt:lpstr>Today</vt:lpstr>
      <vt:lpstr>SBGN</vt:lpstr>
      <vt:lpstr>SBML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Initiation</dc:title>
  <dc:creator>Florian Wendland</dc:creator>
  <cp:lastModifiedBy>Florian Wendland</cp:lastModifiedBy>
  <cp:revision>11</cp:revision>
  <dcterms:created xsi:type="dcterms:W3CDTF">2015-03-11T14:51:09Z</dcterms:created>
  <dcterms:modified xsi:type="dcterms:W3CDTF">2015-03-11T15:58:14Z</dcterms:modified>
</cp:coreProperties>
</file>