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44"/>
  </p:normalViewPr>
  <p:slideViewPr>
    <p:cSldViewPr snapToGrid="0">
      <p:cViewPr>
        <p:scale>
          <a:sx n="125" d="100"/>
          <a:sy n="125" d="100"/>
        </p:scale>
        <p:origin x="5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C12-4889-DF9B-2B5B-4A465A59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56541-F3AD-CBDD-8056-A2649EC0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B195-E561-533F-CD5B-62110C2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28DF-26B8-270B-480F-FFB877A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AD97-B863-E390-D91C-358AF02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41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E57D-690C-1172-72AB-B7623469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4435A-3AC4-5690-ED97-5E0F78EB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E626-2A3F-10F8-65E6-693A7C54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E2646-3938-1D82-DB5D-A5EAAEB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C203-C762-1404-93FB-85085CF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35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D87EE-70DC-2C3D-5321-D3C1C5FCE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19069-C93C-B4BB-BD69-8AFD22DD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562B-AE4C-C58A-8904-35C8DC4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95A2-2D24-FF45-2439-DF2133DF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E0BE-E112-DB16-8475-6ACA74C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A088-001C-5E09-BEB1-18B97492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4FBB-C101-DC8E-B35A-FCCC6F58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1ACFC-1504-D1AE-F621-25C8E70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E7A1-E4BE-0C5E-1C5C-35462A6D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0829-6D3B-C2BD-FEF0-3D089B0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51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7D9-2EB8-B373-B233-1AC66E23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5E03-E26B-FA86-258B-C1447A52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C668-CBF5-016D-0FC1-19070A28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21456-AC3F-A6F6-C049-1ADD65F3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B796-972F-5F45-8137-EB17A79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010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9B1D-9FBD-BED3-6089-5F698434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B1D9-CE94-5F32-2405-6CD3C4E94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B78C-ABCD-7417-9B11-DFFC1B94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311F-DAB4-F008-5253-2E1FD3A9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83B6D-9B80-4C10-EC4E-091AED56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ECE2-1F81-068D-3573-594FA987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62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BF90-3A5E-7526-00B8-EA5606D4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EFD5-D880-25F7-F3B5-202C3314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94107-0B28-0644-D38E-219AD276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BD050-DAA8-FEED-1036-B70939D4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FB12-4131-6357-3D58-120B7B138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4B082-4D29-1CD1-7C03-CC8E9DAB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85B20-16AF-787A-31FC-373898DC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C864B-B190-FC4E-5FC3-ECBFA36C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4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47EE-9AC7-B853-5BC7-1D7B8770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388A6-76CB-592F-6892-ADF2970F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AF91-45F2-688C-959A-9E28EE17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DEEE-84FA-59CC-B103-5930DAAA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93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FF62-D2BC-5CE4-1DFF-6D84D38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44DEE-CCFB-C15B-48E4-73C8D9BE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BF292-F22C-7F4B-AB38-9B760690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20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A0A4-9E50-A4DA-42A4-05BD28BF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4D4E-BA9F-CF59-1050-6793B330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9E289-DF6D-D92B-4030-7CCDE40E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41743-35E9-EF9D-4CC5-755D4B23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B74E-31F1-A77D-AD04-8CB8EA8A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18E44-FE31-9E82-10BB-F6ABA2C2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78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2314-CA39-1944-B0DB-78D94A3D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E859E-75C9-7ABE-AAE7-3D083102C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F4178-6F59-EC80-B460-ECBE5499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C5B7-9216-8A68-7070-8D93703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6DE38-D9E3-AF3D-CDC7-FB26CF78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370F-1DC2-67D7-0CCA-BB7F006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94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558FF-6A96-D4F6-2FD3-A1D9435E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4A6E-00F0-75EB-AB3F-3463C0E0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F26C-6920-45C0-E1E4-6471281B6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6F20E-0747-E74B-9B99-E2553308A662}" type="datetimeFigureOut">
              <a:rPr lang="en-DK" smtClean="0"/>
              <a:t>31/03/2025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B3A2-B01D-BBEE-D4A0-0F5451FA4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5852-09CB-1B61-4D2D-6CF47FBD4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419D1-07B9-B14E-8D14-D2B1C819B7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41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93E9-54A8-7D58-8BBF-56CF36C00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VAEs for TRPases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03E33-A7A4-9AB8-D2D7-B98D96B92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Exploring latent space patterns for TRPases</a:t>
            </a:r>
          </a:p>
        </p:txBody>
      </p:sp>
    </p:spTree>
    <p:extLst>
      <p:ext uri="{BB962C8B-B14F-4D97-AF65-F5344CB8AC3E}">
        <p14:creationId xmlns:p14="http://schemas.microsoft.com/office/powerpoint/2010/main" val="271130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3A1D7F-70A0-0837-5E65-54708489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7" y="195141"/>
            <a:ext cx="5090983" cy="4236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FA8F8-C248-E657-2B06-56969087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61" y="195141"/>
            <a:ext cx="5090983" cy="4236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676C-919C-4D26-F703-70673E48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508" y="2621594"/>
            <a:ext cx="5090983" cy="42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9D80-EE5E-B8C7-09E2-41FC875F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 Silico Characterization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457F8-808F-ED85-CD61-904A42C8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517693"/>
            <a:ext cx="12024673" cy="47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123C6-3A7F-05D8-7E7A-0816F82F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1F8-D423-C010-444C-FC3E701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 Silico Characterization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78AD5-0F0C-2D75-9771-4C424607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663" y="1520066"/>
            <a:ext cx="12024673" cy="47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64CC-4C1C-A110-DE33-387F36EBB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29C6-3DD0-2BBB-9B48-40C41E10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 Silico Characterization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35606-EE27-1A39-80F1-E0AB56B27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642" y="1520066"/>
            <a:ext cx="12012715" cy="47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2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03CF-544B-C06F-8E8C-BD19B9284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C774-BC00-F38D-298E-811986E7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 Silico Characterization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6E3CC-9D0B-5AE4-C05E-DE632E43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642" y="1520066"/>
            <a:ext cx="12012715" cy="476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847CC-79A0-44CB-AA28-7129CD25E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69DA-4A9E-1A09-9CED-95D3C21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93E4C-FD52-C7AA-41DA-97AFECB0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3" y="1517693"/>
            <a:ext cx="12024673" cy="477426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4F0A02F-91F6-8FCD-D13A-111DC1DCAC2E}"/>
              </a:ext>
            </a:extLst>
          </p:cNvPr>
          <p:cNvSpPr>
            <a:spLocks noChangeAspect="1"/>
          </p:cNvSpPr>
          <p:nvPr/>
        </p:nvSpPr>
        <p:spPr>
          <a:xfrm>
            <a:off x="2378589" y="2587933"/>
            <a:ext cx="249848" cy="2498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94083-9681-9E98-A3F2-60F058908749}"/>
              </a:ext>
            </a:extLst>
          </p:cNvPr>
          <p:cNvSpPr>
            <a:spLocks noChangeAspect="1"/>
          </p:cNvSpPr>
          <p:nvPr/>
        </p:nvSpPr>
        <p:spPr>
          <a:xfrm>
            <a:off x="7792895" y="5570274"/>
            <a:ext cx="249848" cy="2498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20990A-521B-0E0C-50D3-4C32F79AC5E1}"/>
              </a:ext>
            </a:extLst>
          </p:cNvPr>
          <p:cNvSpPr>
            <a:spLocks noChangeAspect="1"/>
          </p:cNvSpPr>
          <p:nvPr/>
        </p:nvSpPr>
        <p:spPr>
          <a:xfrm>
            <a:off x="7283679" y="4963365"/>
            <a:ext cx="249848" cy="2498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28FD5-1BBC-501A-F219-899AA609B694}"/>
              </a:ext>
            </a:extLst>
          </p:cNvPr>
          <p:cNvSpPr>
            <a:spLocks noChangeAspect="1"/>
          </p:cNvSpPr>
          <p:nvPr/>
        </p:nvSpPr>
        <p:spPr>
          <a:xfrm>
            <a:off x="9429142" y="3624747"/>
            <a:ext cx="470470" cy="30662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9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4A56-72B8-C5DF-C3FF-78F6F59C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VAE 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AD39-E652-58AD-C52A-B3D20B74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MUSCLE3.8 alignment based on Trim 400/600</a:t>
            </a:r>
          </a:p>
          <a:p>
            <a:r>
              <a:rPr lang="en-DK" dirty="0"/>
              <a:t>Consensus sequence (Hidden Markov Model) using HMMER</a:t>
            </a:r>
          </a:p>
          <a:p>
            <a:r>
              <a:rPr lang="en-DK" dirty="0"/>
              <a:t>Alignment to consensus sequence</a:t>
            </a:r>
          </a:p>
          <a:p>
            <a:r>
              <a:rPr lang="en-DK" dirty="0"/>
              <a:t>VAE training for 6000 epochs</a:t>
            </a:r>
          </a:p>
        </p:txBody>
      </p:sp>
    </p:spTree>
    <p:extLst>
      <p:ext uri="{BB962C8B-B14F-4D97-AF65-F5344CB8AC3E}">
        <p14:creationId xmlns:p14="http://schemas.microsoft.com/office/powerpoint/2010/main" val="113005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BDB3-CE42-980C-3C7C-AE3877C9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Latent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CA0A91-9B8A-3C65-A920-37A197DB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50" y="1292563"/>
            <a:ext cx="5537300" cy="55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9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4112E-C7ED-22F6-DFBC-E5B17C0B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5B89-EF3A-2E49-12F3-2412151E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Latent Space – Experimental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C4ED1-8B53-B987-A76C-6D35DF28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3" y="1784336"/>
            <a:ext cx="5540711" cy="4804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642C0-0AC2-3990-8539-B5B9FEA51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58" y="1790514"/>
            <a:ext cx="5627017" cy="480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009E-54F0-5801-081E-B69962C9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Latent Space – Zoom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9CBC4-3B12-2075-4041-339AF6A2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6360" y="1478658"/>
            <a:ext cx="5239279" cy="528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42E1-4EBC-FFC9-A39B-590CCDEB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1886" cy="1325563"/>
          </a:xfrm>
        </p:spPr>
        <p:txBody>
          <a:bodyPr/>
          <a:lstStyle/>
          <a:p>
            <a:r>
              <a:rPr lang="en-DK" dirty="0"/>
              <a:t>Morphing of Pha into Bha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ABFC2-9974-B20A-1865-3F8A9F3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90086" y="365125"/>
            <a:ext cx="6413157" cy="63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C5324-1A23-EB15-2F51-E6DDFB21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B892-9441-4505-C040-37B1A6B6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1886" cy="5837371"/>
          </a:xfrm>
        </p:spPr>
        <p:txBody>
          <a:bodyPr anchor="t">
            <a:normAutofit/>
          </a:bodyPr>
          <a:lstStyle/>
          <a:p>
            <a:r>
              <a:rPr lang="en-DK" dirty="0"/>
              <a:t>Morphing of Pha into Bha</a:t>
            </a:r>
            <a:br>
              <a:rPr lang="en-DK" dirty="0"/>
            </a:br>
            <a:r>
              <a:rPr lang="en-DK" dirty="0"/>
              <a:t>- Density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0AC57-9567-ED04-1A9D-F56E63BC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4542" y="365125"/>
            <a:ext cx="7689773" cy="63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5367-1418-3416-B01C-DED73743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A716-DC4D-E2DE-A8D8-47BBE159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0412" cy="5837371"/>
          </a:xfrm>
        </p:spPr>
        <p:txBody>
          <a:bodyPr anchor="t">
            <a:normAutofit/>
          </a:bodyPr>
          <a:lstStyle/>
          <a:p>
            <a:r>
              <a:rPr lang="en-DK" dirty="0"/>
              <a:t>Morphing of Pha into Bha</a:t>
            </a:r>
            <a:br>
              <a:rPr lang="en-DK" dirty="0"/>
            </a:br>
            <a:r>
              <a:rPr lang="en-DK" dirty="0"/>
              <a:t>- Density</a:t>
            </a:r>
            <a:br>
              <a:rPr lang="en-DK" dirty="0"/>
            </a:br>
            <a:r>
              <a:rPr lang="en-DK" dirty="0"/>
              <a:t>- Optimal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0790A-24EB-0588-F756-32D68B96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4542" y="365125"/>
            <a:ext cx="7689773" cy="6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DBB9-2596-CFAB-ED91-4DAE92A9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AE9D-C834-CA07-9887-DB7D734A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0412" cy="5837371"/>
          </a:xfrm>
        </p:spPr>
        <p:txBody>
          <a:bodyPr anchor="t">
            <a:normAutofit/>
          </a:bodyPr>
          <a:lstStyle/>
          <a:p>
            <a:r>
              <a:rPr lang="en-DK" dirty="0"/>
              <a:t>Morphing of Pha into Bha</a:t>
            </a:r>
            <a:br>
              <a:rPr lang="en-DK" dirty="0"/>
            </a:br>
            <a:r>
              <a:rPr lang="en-DK" dirty="0"/>
              <a:t>- Density</a:t>
            </a:r>
            <a:br>
              <a:rPr lang="en-DK" dirty="0"/>
            </a:br>
            <a:r>
              <a:rPr lang="en-DK" dirty="0"/>
              <a:t>- Optimal Path</a:t>
            </a:r>
            <a:br>
              <a:rPr lang="en-DK" dirty="0"/>
            </a:br>
            <a:r>
              <a:rPr lang="en-DK" dirty="0"/>
              <a:t>- Quartiles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12FB6-372F-4D34-93AB-62BBB3B3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74542" y="365125"/>
            <a:ext cx="7689773" cy="639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100</Words>
  <Application>Microsoft Macintosh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VAEs for TRPases</vt:lpstr>
      <vt:lpstr>VAE Training Procedure</vt:lpstr>
      <vt:lpstr>Latent Space</vt:lpstr>
      <vt:lpstr>Latent Space – Experimental Analysis</vt:lpstr>
      <vt:lpstr>Latent Space – Zoom </vt:lpstr>
      <vt:lpstr>Morphing of Pha into Bha</vt:lpstr>
      <vt:lpstr>Morphing of Pha into Bha - Density</vt:lpstr>
      <vt:lpstr>Morphing of Pha into Bha - Density - Optimal Path</vt:lpstr>
      <vt:lpstr>Morphing of Pha into Bha - Density - Optimal Path - Quartiles</vt:lpstr>
      <vt:lpstr>PowerPoint Presentation</vt:lpstr>
      <vt:lpstr>In Silico Characterization</vt:lpstr>
      <vt:lpstr>In Silico Characterization</vt:lpstr>
      <vt:lpstr>In Silico Characterization</vt:lpstr>
      <vt:lpstr>In Silico Characterization</vt:lpstr>
      <vt:lpstr>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Harding-Larsen</dc:creator>
  <cp:lastModifiedBy>David Harding-Larsen</cp:lastModifiedBy>
  <cp:revision>1</cp:revision>
  <dcterms:created xsi:type="dcterms:W3CDTF">2025-03-31T12:08:30Z</dcterms:created>
  <dcterms:modified xsi:type="dcterms:W3CDTF">2025-03-31T15:41:56Z</dcterms:modified>
</cp:coreProperties>
</file>