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7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3T13:51:44.916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</inkml:definitions>
  <inkml:trace contextRef="#ctx0" brushRef="#br0">1 1,'0'9459,"0"-3378,0-6678,0 572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3T13:52:03.76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0,'0'4545,"0"-4519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3T13:52:36.26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0,'0'4545,"0"-4519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3T13:54:58.15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0,'4137'0,"-4110"0</inkml:trace>
  <inkml:trace contextRef="#ctx0" brushRef="#br0" timeOffset="18634.602">2214 11,'0'0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3T13:55:25.49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0,'4137'0,"-4110"0</inkml:trace>
  <inkml:trace contextRef="#ctx0" brushRef="#br0" timeOffset="1">2214 11,'0'0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007D-33B0-40D9-9DE2-8D2484E7D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D8E7F-D901-4110-8B7D-097DA44F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1CD7-6DF9-4F37-BB0C-B58423AA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5B62-852B-46A6-A805-82574819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1A72-EACF-450E-AC80-94FC4A58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B098-DE3E-4E9C-A97D-F8E69A1B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89F9-02B1-4CD3-AEE0-54F58B84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BF06-3E28-406B-92DA-2DAA8A1A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71DD-4F7A-4E1D-8687-8EFCC609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FF88F-7B30-4D1C-96DB-006E97C5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FAC17-A9CB-4990-9D27-D30ED3689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B6C7E-E690-46EF-8B83-98DEEC011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7E28-298C-4A24-B68F-B1E85958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46E5E-50DE-4071-B988-1795EFDF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4467A-386C-47AF-97B0-70269DC5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9F6-0269-454D-AA6C-70BE6E0D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060E-B6FF-4453-B194-BF44A6D1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6456-8B1E-4B77-A705-654388F6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54DE-2CB2-42A3-9B68-721D6A6E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C7F6-B8F3-459E-9B9A-8D1AB3C3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9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6EA7-1078-4EB0-BF4F-841A5DC6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5BB8F-16BB-465B-A2AE-57E1BA8B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EC21-10FD-40AA-BA3E-471AA9C7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DD80-7ABC-4C51-A06E-838396D1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29A62-08D7-40D3-9A28-A6ECD363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FEF0-FFC3-4B4A-B753-D73EA7ED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CA03-1092-4209-900D-0E953AD94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70C0F-06AE-4578-BE82-C4E21119C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39196-5221-44F0-A7E8-249A4BF7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8E369-3543-4C40-A197-C068DACE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48FCF-8745-4E56-A585-36E0E326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4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D57-FA6A-48C9-86D5-9DD00772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247A8-2F40-41DA-AF27-AED1A1F8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639B7-5468-4CA7-B733-22D440C8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FEE8F-BBAC-4243-B067-16FE34B1B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A0F89-D1F0-4943-BD57-13A1AFF6E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CC569-DC59-4D48-9AE5-110D315F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54317-7864-418B-8770-79FDEF24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34E2-181B-464F-873C-3FA0AABC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E70C-048B-4085-99BA-2D923451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D9B3F-606C-4773-B88C-9D0F4BAD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8A7A-1275-4729-9A0F-A5AB4132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F1AEE-F993-4D85-9A72-745E6A26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17C51-3976-4438-9BA7-D716C974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1EAE0-9289-4E22-AC0F-5C9D886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B722A-9673-4C13-8397-16872C58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EDDE-C87C-4D6C-8272-B9C9D2A1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529B-2219-4815-9561-90000D1C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F8F6-A587-4807-815A-D09060DF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36C33-55C8-4F67-9E88-FC228B04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095F-E68A-4BF5-A57D-5EE97D99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D623-98ED-4F92-B575-FE7B6BCF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9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1726-77BF-4F9C-BA6F-A051CAB7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29F07-088C-4650-8864-8A2F2E032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A52B7-D437-4D55-B408-85546E412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A8CB9-8D4D-4EDE-A44B-ECA5932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9DD25-D67F-41BD-8E3F-388A4B19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2CAF1-3FFD-425E-AFE3-5CC3D9C6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FBDF2-73EF-423F-8406-903A6C22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2362C-7E82-40F1-9640-5E830C78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119E5-F9A9-48D7-AD1E-9FCE6CC75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6D45-416C-4703-95B2-0A703A139A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F522-B3E8-4102-8EA5-DA268A01F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13BB-80C2-4319-ADFB-88FE5D289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1FBE-32B3-42BE-9A83-A6FCD4167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articles smashing">
            <a:extLst>
              <a:ext uri="{FF2B5EF4-FFF2-40B4-BE49-F238E27FC236}">
                <a16:creationId xmlns:a16="http://schemas.microsoft.com/office/drawing/2014/main" id="{C924622D-A9CA-456C-AB3C-BCF34FA07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007E2-8456-4AA3-ADA7-60304379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Simulating a Particle Detector</a:t>
            </a:r>
          </a:p>
        </p:txBody>
      </p:sp>
    </p:spTree>
    <p:extLst>
      <p:ext uri="{BB962C8B-B14F-4D97-AF65-F5344CB8AC3E}">
        <p14:creationId xmlns:p14="http://schemas.microsoft.com/office/powerpoint/2010/main" val="3818144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DUNE detector">
            <a:extLst>
              <a:ext uri="{FF2B5EF4-FFF2-40B4-BE49-F238E27FC236}">
                <a16:creationId xmlns:a16="http://schemas.microsoft.com/office/drawing/2014/main" id="{D31067D7-C286-4641-9346-FD2EB8670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r="7658"/>
          <a:stretch/>
        </p:blipFill>
        <p:spPr bwMode="auto">
          <a:xfrm>
            <a:off x="304800" y="2835275"/>
            <a:ext cx="109156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775C5-CB2E-4D1B-B2A4-1FECAAF8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03981"/>
            <a:ext cx="10515600" cy="1325563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181E-2A74-411A-8E9E-53DA4AAC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49375"/>
            <a:ext cx="10515600" cy="4351338"/>
          </a:xfrm>
        </p:spPr>
        <p:txBody>
          <a:bodyPr/>
          <a:lstStyle/>
          <a:p>
            <a:r>
              <a:rPr lang="en-US" dirty="0"/>
              <a:t>Check theoretical predictions</a:t>
            </a:r>
          </a:p>
          <a:p>
            <a:r>
              <a:rPr lang="en-US" dirty="0"/>
              <a:t>Save money during development</a:t>
            </a:r>
          </a:p>
          <a:p>
            <a:r>
              <a:rPr lang="en-US" dirty="0"/>
              <a:t>Look for new physics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9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29E7-CD0F-437E-85A0-2B56B301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8255"/>
            <a:ext cx="10515600" cy="1325563"/>
          </a:xfrm>
        </p:spPr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6CA93-5759-48B8-9D33-42E3B38DB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61" y="1054100"/>
            <a:ext cx="7390289" cy="5684838"/>
          </a:xfrm>
        </p:spPr>
      </p:pic>
    </p:spTree>
    <p:extLst>
      <p:ext uri="{BB962C8B-B14F-4D97-AF65-F5344CB8AC3E}">
        <p14:creationId xmlns:p14="http://schemas.microsoft.com/office/powerpoint/2010/main" val="237488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AF82-1C87-4A0A-BFCD-E9946C2A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Collision check complexity</a:t>
            </a:r>
          </a:p>
        </p:txBody>
      </p:sp>
      <p:pic>
        <p:nvPicPr>
          <p:cNvPr id="3074" name="Picture 2" descr="Image result for n^2 vs nlogn">
            <a:extLst>
              <a:ext uri="{FF2B5EF4-FFF2-40B4-BE49-F238E27FC236}">
                <a16:creationId xmlns:a16="http://schemas.microsoft.com/office/drawing/2014/main" id="{2C3E3FA4-8D58-4962-8065-E532CEAE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690688"/>
            <a:ext cx="6427469" cy="34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303163-890C-4825-9D21-BC99903D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135" y="2537314"/>
            <a:ext cx="5287840" cy="4168285"/>
          </a:xfrm>
        </p:spPr>
        <p:txBody>
          <a:bodyPr/>
          <a:lstStyle/>
          <a:p>
            <a:r>
              <a:rPr lang="en-US" dirty="0"/>
              <a:t>Drastically improves run time speed</a:t>
            </a:r>
          </a:p>
          <a:p>
            <a:r>
              <a:rPr lang="en-US" dirty="0"/>
              <a:t>More particles at once</a:t>
            </a:r>
          </a:p>
        </p:txBody>
      </p:sp>
    </p:spTree>
    <p:extLst>
      <p:ext uri="{BB962C8B-B14F-4D97-AF65-F5344CB8AC3E}">
        <p14:creationId xmlns:p14="http://schemas.microsoft.com/office/powerpoint/2010/main" val="307364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88041-2FD0-4BA4-8675-F65BB96C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was the complexity reduced?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4667-283F-4E1B-85F3-C70709CF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Barnes-Hut algorithm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upload.wikimedia.org/wikipedia/commons/f/f8/Barnes_hut_tree.png">
            <a:extLst>
              <a:ext uri="{FF2B5EF4-FFF2-40B4-BE49-F238E27FC236}">
                <a16:creationId xmlns:a16="http://schemas.microsoft.com/office/drawing/2014/main" id="{520ECF47-D959-4940-8D57-1F1588754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4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0229-6E0A-4F39-B6C5-51A22407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478" y="147637"/>
            <a:ext cx="5961184" cy="1325563"/>
          </a:xfrm>
        </p:spPr>
        <p:txBody>
          <a:bodyPr/>
          <a:lstStyle/>
          <a:p>
            <a:r>
              <a:rPr lang="en-US" dirty="0"/>
              <a:t>Octree</a:t>
            </a:r>
          </a:p>
        </p:txBody>
      </p:sp>
      <p:pic>
        <p:nvPicPr>
          <p:cNvPr id="5122" name="Picture 2" descr="Image result for octree">
            <a:extLst>
              <a:ext uri="{FF2B5EF4-FFF2-40B4-BE49-F238E27FC236}">
                <a16:creationId xmlns:a16="http://schemas.microsoft.com/office/drawing/2014/main" id="{0A19850B-E4AF-4CF2-9439-07FFD797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12" y="1214502"/>
            <a:ext cx="9571892" cy="54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6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2F50-A06A-4034-83E6-A22ED94C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Octree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B224-9A4F-44C7-A398-D7DFC33E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Data is stored in leaf nodes</a:t>
            </a:r>
          </a:p>
          <a:p>
            <a:r>
              <a:rPr lang="en-US" dirty="0"/>
              <a:t>Subdivide with 2 or more data objects</a:t>
            </a:r>
          </a:p>
          <a:p>
            <a:r>
              <a:rPr lang="en-US" dirty="0"/>
              <a:t>Fast querying</a:t>
            </a:r>
          </a:p>
        </p:txBody>
      </p:sp>
      <p:pic>
        <p:nvPicPr>
          <p:cNvPr id="6146" name="Picture 2" descr="Image result for quadtree">
            <a:extLst>
              <a:ext uri="{FF2B5EF4-FFF2-40B4-BE49-F238E27FC236}">
                <a16:creationId xmlns:a16="http://schemas.microsoft.com/office/drawing/2014/main" id="{9945BAEA-A4C2-41AF-BDFA-1F557E944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-2" b="-2"/>
          <a:stretch/>
        </p:blipFill>
        <p:spPr bwMode="auto">
          <a:xfrm>
            <a:off x="6219566" y="6459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634D97-8ABE-438A-9E72-E75FFAD67C08}"/>
                  </a:ext>
                </a:extLst>
              </p14:cNvPr>
              <p14:cNvContentPartPr/>
              <p14:nvPr/>
            </p14:nvContentPartPr>
            <p14:xfrm>
              <a:off x="6228849" y="644474"/>
              <a:ext cx="360" cy="5594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634D97-8ABE-438A-9E72-E75FFAD67C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1209" y="626834"/>
                <a:ext cx="36000" cy="56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0895BC-00DD-40E6-82BC-125FF116BA96}"/>
                  </a:ext>
                </a:extLst>
              </p14:cNvPr>
              <p14:cNvContentPartPr/>
              <p14:nvPr/>
            </p14:nvContentPartPr>
            <p14:xfrm>
              <a:off x="9421597" y="3559016"/>
              <a:ext cx="360" cy="164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0895BC-00DD-40E6-82BC-125FF116BA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03957" y="3541016"/>
                <a:ext cx="3600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8A532F-44C9-4D18-97D1-8B4FB264582A}"/>
                  </a:ext>
                </a:extLst>
              </p14:cNvPr>
              <p14:cNvContentPartPr/>
              <p14:nvPr/>
            </p14:nvContentPartPr>
            <p14:xfrm>
              <a:off x="7899135" y="3563336"/>
              <a:ext cx="360" cy="1645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8A532F-44C9-4D18-97D1-8B4FB26458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1495" y="3545336"/>
                <a:ext cx="3600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A95BE4A-8EC0-4B01-A6A2-DC7B214914E1}"/>
                  </a:ext>
                </a:extLst>
              </p14:cNvPr>
              <p14:cNvContentPartPr/>
              <p14:nvPr/>
            </p14:nvContentPartPr>
            <p14:xfrm>
              <a:off x="7889539" y="3559376"/>
              <a:ext cx="1499400" cy="4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A95BE4A-8EC0-4B01-A6A2-DC7B214914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1539" y="3541376"/>
                <a:ext cx="1535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97B1BC4-F701-4EEF-ADDE-E65E4031E3E3}"/>
                  </a:ext>
                </a:extLst>
              </p14:cNvPr>
              <p14:cNvContentPartPr/>
              <p14:nvPr/>
            </p14:nvContentPartPr>
            <p14:xfrm>
              <a:off x="7909921" y="5204936"/>
              <a:ext cx="1499400" cy="4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97B1BC4-F701-4EEF-ADDE-E65E4031E3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1921" y="5186936"/>
                <a:ext cx="153504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97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Simulating a Particle Detector</vt:lpstr>
      <vt:lpstr>Why?</vt:lpstr>
      <vt:lpstr>How does it work?</vt:lpstr>
      <vt:lpstr>Collision check complexity</vt:lpstr>
      <vt:lpstr>How was the complexity reduced?</vt:lpstr>
      <vt:lpstr>Octree</vt:lpstr>
      <vt:lpstr>Octree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a Particle Detector</dc:title>
  <dc:creator>Darian Hall</dc:creator>
  <cp:lastModifiedBy>Darian Hall</cp:lastModifiedBy>
  <cp:revision>3</cp:revision>
  <dcterms:created xsi:type="dcterms:W3CDTF">2019-04-23T13:50:36Z</dcterms:created>
  <dcterms:modified xsi:type="dcterms:W3CDTF">2019-04-23T14:15:48Z</dcterms:modified>
</cp:coreProperties>
</file>