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1B17-06DA-4AA6-ADC8-94E2E0695DDE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142976" y="3071810"/>
            <a:ext cx="68580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200000" flipV="1">
            <a:off x="1821637" y="2893215"/>
            <a:ext cx="507209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357422" y="928670"/>
            <a:ext cx="4286280" cy="4071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H="1">
            <a:off x="2143108" y="1142984"/>
            <a:ext cx="4572032" cy="400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1750199" y="2035959"/>
            <a:ext cx="5214974" cy="2143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1678761" y="2250273"/>
            <a:ext cx="5500726" cy="20002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643042" y="2000240"/>
            <a:ext cx="5500726" cy="2143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785918" y="2000240"/>
            <a:ext cx="5572164" cy="20002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29124" y="285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90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29586" y="3143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86248" y="59293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270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1472" y="30003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180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86578" y="785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71670" y="7143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135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85918" y="51435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225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43702" y="55007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315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00958" y="207167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22.5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00694" y="4286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67.5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26" y="28572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112.5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14414" y="171448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157.5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71538" y="42148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202.5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57488" y="58578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247.5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00694" y="61436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292.5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358082" y="42148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337.5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714612" y="2643182"/>
            <a:ext cx="4786346" cy="1571636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4063230">
            <a:off x="3405062" y="369445"/>
            <a:ext cx="3120750" cy="3586223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rot="16200000" flipV="1">
            <a:off x="2821769" y="3178967"/>
            <a:ext cx="1071570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857488" y="2000240"/>
            <a:ext cx="3214710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72198" y="2000240"/>
            <a:ext cx="1143008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2964645" y="4607727"/>
            <a:ext cx="171451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3321835" y="3964785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9058" y="5857892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Rotate_angle</a:t>
            </a:r>
            <a:endParaRPr lang="zh-CN" altLang="en-US" dirty="0"/>
          </a:p>
        </p:txBody>
      </p:sp>
      <p:sp>
        <p:nvSpPr>
          <p:cNvPr id="17" name="弧形 16"/>
          <p:cNvSpPr/>
          <p:nvPr/>
        </p:nvSpPr>
        <p:spPr>
          <a:xfrm flipH="1">
            <a:off x="3214678" y="3214686"/>
            <a:ext cx="500066" cy="64294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857356" y="3214686"/>
            <a:ext cx="135732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5852" y="3000372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gradient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rot="10800000">
            <a:off x="5643570" y="3643314"/>
            <a:ext cx="171451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6644" y="4500570"/>
            <a:ext cx="1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Crossing line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6" y="5429264"/>
            <a:ext cx="73581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92877" y="178571"/>
            <a:ext cx="5286412" cy="5214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2142378" y="2857496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0" y="214290"/>
            <a:ext cx="5383205" cy="8402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trike="sngStrike" dirty="0" smtClean="0"/>
              <a:t>Any point P0,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on the plane,</a:t>
            </a:r>
          </a:p>
          <a:p>
            <a:r>
              <a:rPr lang="en-US" altLang="zh-CN" strike="sngStrike" dirty="0" smtClean="0"/>
              <a:t>Rotate by – </a:t>
            </a:r>
            <a:r>
              <a:rPr lang="en-US" altLang="zh-CN" strike="sngStrike" dirty="0" err="1" smtClean="0"/>
              <a:t>rotate_angle</a:t>
            </a:r>
            <a:r>
              <a:rPr lang="en-US" altLang="zh-CN" strike="sngStrike" dirty="0" smtClean="0"/>
              <a:t>, r, around z axis,</a:t>
            </a:r>
          </a:p>
          <a:p>
            <a:r>
              <a:rPr lang="en-US" altLang="zh-CN" strike="sngStrike" dirty="0" smtClean="0"/>
              <a:t>Rotate by –gradient, g, around y axis,</a:t>
            </a:r>
          </a:p>
          <a:p>
            <a:r>
              <a:rPr lang="en-US" altLang="zh-CN" strike="sngStrike" dirty="0" smtClean="0"/>
              <a:t>Then the point will be on z=0</a:t>
            </a:r>
          </a:p>
          <a:p>
            <a:endParaRPr lang="en-US" altLang="zh-CN" strike="sngStrike" dirty="0" smtClean="0"/>
          </a:p>
          <a:p>
            <a:r>
              <a:rPr lang="en-US" altLang="zh-CN" dirty="0" smtClean="0"/>
              <a:t>Normal vector: </a:t>
            </a:r>
          </a:p>
          <a:p>
            <a:r>
              <a:rPr lang="en-US" altLang="zh-CN" dirty="0" smtClean="0"/>
              <a:t>(0,0,1) rotate g around axis y</a:t>
            </a:r>
          </a:p>
          <a:p>
            <a:r>
              <a:rPr lang="en-US" altLang="zh-CN" dirty="0" smtClean="0"/>
              <a:t>Then rotate r around axis z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Ax+by+cz+1=0</a:t>
            </a:r>
          </a:p>
          <a:p>
            <a:r>
              <a:rPr lang="zh-CN" altLang="en-US" dirty="0" smtClean="0"/>
              <a:t>或者用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个交点，加一个仰角？</a:t>
            </a:r>
            <a:endParaRPr lang="en-US" altLang="zh-CN" dirty="0" smtClean="0"/>
          </a:p>
          <a:p>
            <a:r>
              <a:rPr lang="en-US" altLang="zh-CN" dirty="0" smtClean="0"/>
              <a:t>Normal vector: a, 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a,b,0</a:t>
            </a:r>
            <a:r>
              <a:rPr lang="zh-CN" altLang="en-US" dirty="0" smtClean="0"/>
              <a:t>之间的夹角为</a:t>
            </a:r>
            <a:r>
              <a:rPr lang="en-US" altLang="zh-CN" dirty="0" smtClean="0"/>
              <a:t>theta</a:t>
            </a:r>
          </a:p>
          <a:p>
            <a:r>
              <a:rPr lang="en-US" altLang="zh-CN" dirty="0" smtClean="0"/>
              <a:t>C*c=tan(theta)^2 * (a^2+b^2)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另外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个点。</a:t>
            </a:r>
            <a:r>
              <a:rPr lang="en-US" altLang="zh-CN" dirty="0" smtClean="0"/>
              <a:t>X1,y1,0,x2,y2,0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Ax1+by1+1=0</a:t>
            </a:r>
          </a:p>
          <a:p>
            <a:r>
              <a:rPr lang="en-US" altLang="zh-CN" dirty="0" smtClean="0"/>
              <a:t>Ax2+by2+1=0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Ax1x2+by1x2+x2=0</a:t>
            </a:r>
          </a:p>
          <a:p>
            <a:r>
              <a:rPr lang="en-US" altLang="zh-CN" dirty="0" smtClean="0"/>
              <a:t>Ax2x1+by2x1+x1=0</a:t>
            </a:r>
          </a:p>
          <a:p>
            <a:r>
              <a:rPr lang="en-US" altLang="zh-CN" dirty="0" smtClean="0"/>
              <a:t>B(y1x2-y2x1)+x2-x1=0</a:t>
            </a:r>
          </a:p>
          <a:p>
            <a:r>
              <a:rPr lang="en-US" altLang="zh-CN" dirty="0" smtClean="0"/>
              <a:t>B=(x1-x2)/(y1x2-y2x1)</a:t>
            </a:r>
          </a:p>
          <a:p>
            <a:r>
              <a:rPr lang="en-US" altLang="zh-CN" dirty="0" smtClean="0"/>
              <a:t>A=(-1-by1)/x1</a:t>
            </a:r>
          </a:p>
          <a:p>
            <a:r>
              <a:rPr lang="en-US" altLang="zh-CN" dirty="0" smtClean="0"/>
              <a:t>C=tan(theta)*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(a*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*b)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或者用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个交点，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个沿着边缘遍历，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个向上提高。</a:t>
            </a:r>
            <a:endParaRPr lang="en-US" altLang="zh-CN" dirty="0" smtClean="0"/>
          </a:p>
          <a:p>
            <a:r>
              <a:rPr lang="zh-CN" altLang="en-US" dirty="0" smtClean="0"/>
              <a:t>问题是不容易把提高的步子均匀。</a:t>
            </a:r>
            <a:endParaRPr lang="en-US" altLang="zh-CN" dirty="0" smtClean="0"/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1643042" y="4643446"/>
            <a:ext cx="857256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0800000">
            <a:off x="1214414" y="4643446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 flipH="1" flipV="1">
            <a:off x="2178827" y="432197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0800000" flipV="1">
            <a:off x="428596" y="4000504"/>
            <a:ext cx="2071702" cy="14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214414" y="4000504"/>
            <a:ext cx="1285884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428596" y="4643446"/>
            <a:ext cx="2071702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28662" y="55721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58148" y="550070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14942" y="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0034" y="21429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4546" y="4929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00298" y="421481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71604" y="592933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Sqrt</a:t>
            </a:r>
            <a:r>
              <a:rPr lang="en-US" altLang="zh-CN" dirty="0" smtClean="0"/>
              <a:t>(A2+b2)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 rot="16200000" flipV="1">
            <a:off x="1285852" y="5286388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8596" y="6500834"/>
            <a:ext cx="22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Atan</a:t>
            </a:r>
            <a:r>
              <a:rPr lang="en-US" altLang="zh-CN" dirty="0" smtClean="0"/>
              <a:t>(c/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(a*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*b))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 rot="5400000" flipH="1" flipV="1">
            <a:off x="214282" y="5715016"/>
            <a:ext cx="135732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弧形 51"/>
          <p:cNvSpPr/>
          <p:nvPr/>
        </p:nvSpPr>
        <p:spPr>
          <a:xfrm>
            <a:off x="1000100" y="5000636"/>
            <a:ext cx="214314" cy="21431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714612" y="2643182"/>
            <a:ext cx="4786346" cy="1571636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4063230">
            <a:off x="3999038" y="-515810"/>
            <a:ext cx="2146056" cy="4216030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rot="16200000" flipV="1">
            <a:off x="2464579" y="2250273"/>
            <a:ext cx="1071570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500298" y="857232"/>
            <a:ext cx="3786214" cy="135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86512" y="857232"/>
            <a:ext cx="1143008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2964645" y="4607727"/>
            <a:ext cx="171451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3321835" y="3964785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9058" y="5857892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Rotate_angle</a:t>
            </a:r>
            <a:endParaRPr lang="zh-CN" altLang="en-US" dirty="0"/>
          </a:p>
        </p:txBody>
      </p:sp>
      <p:sp>
        <p:nvSpPr>
          <p:cNvPr id="17" name="弧形 16"/>
          <p:cNvSpPr/>
          <p:nvPr/>
        </p:nvSpPr>
        <p:spPr>
          <a:xfrm flipH="1">
            <a:off x="2857488" y="2285992"/>
            <a:ext cx="500066" cy="64294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071670" y="228599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0166" y="1857364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gradient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rot="10800000">
            <a:off x="5643570" y="3643314"/>
            <a:ext cx="171451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6644" y="4500570"/>
            <a:ext cx="1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Crossing line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6" y="5429264"/>
            <a:ext cx="73581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92877" y="178571"/>
            <a:ext cx="5286412" cy="5214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2142378" y="2857496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0" y="214290"/>
            <a:ext cx="5383205" cy="8402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trike="sngStrike" dirty="0" smtClean="0"/>
              <a:t>Any point P0,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on the plane,</a:t>
            </a:r>
          </a:p>
          <a:p>
            <a:r>
              <a:rPr lang="en-US" altLang="zh-CN" strike="sngStrike" dirty="0" smtClean="0"/>
              <a:t>Rotate by – </a:t>
            </a:r>
            <a:r>
              <a:rPr lang="en-US" altLang="zh-CN" strike="sngStrike" dirty="0" err="1" smtClean="0"/>
              <a:t>rotate_angle</a:t>
            </a:r>
            <a:r>
              <a:rPr lang="en-US" altLang="zh-CN" strike="sngStrike" dirty="0" smtClean="0"/>
              <a:t>, r, around z axis,</a:t>
            </a:r>
          </a:p>
          <a:p>
            <a:r>
              <a:rPr lang="en-US" altLang="zh-CN" strike="sngStrike" dirty="0" smtClean="0"/>
              <a:t>Rotate by –gradient, g, around y axis,</a:t>
            </a:r>
          </a:p>
          <a:p>
            <a:r>
              <a:rPr lang="en-US" altLang="zh-CN" strike="sngStrike" dirty="0" smtClean="0"/>
              <a:t>Then the point will be on z=0</a:t>
            </a:r>
          </a:p>
          <a:p>
            <a:endParaRPr lang="en-US" altLang="zh-CN" strike="sngStrike" dirty="0" smtClean="0"/>
          </a:p>
          <a:p>
            <a:r>
              <a:rPr lang="en-US" altLang="zh-CN" dirty="0" smtClean="0"/>
              <a:t>Normal vector: </a:t>
            </a:r>
          </a:p>
          <a:p>
            <a:r>
              <a:rPr lang="en-US" altLang="zh-CN" dirty="0" smtClean="0"/>
              <a:t>(0,0,1) rotate g around axis y</a:t>
            </a:r>
          </a:p>
          <a:p>
            <a:r>
              <a:rPr lang="en-US" altLang="zh-CN" dirty="0" smtClean="0"/>
              <a:t>Then rotate r around axis z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Ax+by+cz+1=0</a:t>
            </a:r>
          </a:p>
          <a:p>
            <a:r>
              <a:rPr lang="zh-CN" altLang="en-US" dirty="0" smtClean="0"/>
              <a:t>或者用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个交点，加一个仰角？</a:t>
            </a:r>
            <a:endParaRPr lang="en-US" altLang="zh-CN" dirty="0" smtClean="0"/>
          </a:p>
          <a:p>
            <a:r>
              <a:rPr lang="en-US" altLang="zh-CN" dirty="0" smtClean="0"/>
              <a:t>Normal vector: a, 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a,b,0</a:t>
            </a:r>
            <a:r>
              <a:rPr lang="zh-CN" altLang="en-US" dirty="0" smtClean="0"/>
              <a:t>之间的夹角为</a:t>
            </a:r>
            <a:r>
              <a:rPr lang="en-US" altLang="zh-CN" dirty="0" smtClean="0"/>
              <a:t>theta</a:t>
            </a:r>
          </a:p>
          <a:p>
            <a:r>
              <a:rPr lang="en-US" altLang="zh-CN" dirty="0" smtClean="0"/>
              <a:t>C*c=tan(theta)^2 * (a^2+b^2)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另外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个点。</a:t>
            </a:r>
            <a:r>
              <a:rPr lang="en-US" altLang="zh-CN" dirty="0" smtClean="0"/>
              <a:t>X1,y1,0,x2,y2,0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Ax1+by1+1=0</a:t>
            </a:r>
          </a:p>
          <a:p>
            <a:r>
              <a:rPr lang="en-US" altLang="zh-CN" dirty="0" smtClean="0"/>
              <a:t>Ax2+by2+1=0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Ax1x2+by1x2+x2=0</a:t>
            </a:r>
          </a:p>
          <a:p>
            <a:r>
              <a:rPr lang="en-US" altLang="zh-CN" dirty="0" smtClean="0"/>
              <a:t>Ax2x1+by2x1+x1=0</a:t>
            </a:r>
          </a:p>
          <a:p>
            <a:r>
              <a:rPr lang="en-US" altLang="zh-CN" dirty="0" smtClean="0"/>
              <a:t>B(y1x2-y2x1)+x2-x1=0</a:t>
            </a:r>
          </a:p>
          <a:p>
            <a:r>
              <a:rPr lang="en-US" altLang="zh-CN" dirty="0" smtClean="0"/>
              <a:t>B=(x1-x2)/(y1x2-y2x1)</a:t>
            </a:r>
          </a:p>
          <a:p>
            <a:r>
              <a:rPr lang="en-US" altLang="zh-CN" dirty="0" smtClean="0"/>
              <a:t>A=(-1-by1)/x1</a:t>
            </a:r>
          </a:p>
          <a:p>
            <a:r>
              <a:rPr lang="en-US" altLang="zh-CN" dirty="0" smtClean="0"/>
              <a:t>C=tan(theta)*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(a*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*b)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或者用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个交点，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个沿着边缘遍历，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个向上提高。</a:t>
            </a:r>
            <a:endParaRPr lang="en-US" altLang="zh-CN" dirty="0" smtClean="0"/>
          </a:p>
          <a:p>
            <a:r>
              <a:rPr lang="zh-CN" altLang="en-US" dirty="0" smtClean="0"/>
              <a:t>问题是不容易把提高的步子均匀。</a:t>
            </a:r>
            <a:endParaRPr lang="en-US" altLang="zh-CN" dirty="0" smtClean="0"/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1643042" y="4643446"/>
            <a:ext cx="857256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0800000">
            <a:off x="1214414" y="4643446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 flipH="1" flipV="1">
            <a:off x="2178827" y="432197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0800000" flipV="1">
            <a:off x="428596" y="4000504"/>
            <a:ext cx="2071702" cy="14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214414" y="4000504"/>
            <a:ext cx="1285884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428596" y="4643446"/>
            <a:ext cx="2071702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28662" y="55721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58148" y="550070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14942" y="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0034" y="21429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4546" y="4929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00298" y="421481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71604" y="592933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Sqrt</a:t>
            </a:r>
            <a:r>
              <a:rPr lang="en-US" altLang="zh-CN" dirty="0" smtClean="0"/>
              <a:t>(A2+b2)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 rot="16200000" flipV="1">
            <a:off x="1285852" y="5286388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8596" y="6500834"/>
            <a:ext cx="22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Atan</a:t>
            </a:r>
            <a:r>
              <a:rPr lang="en-US" altLang="zh-CN" dirty="0" smtClean="0"/>
              <a:t>(c/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(a*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*b))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 rot="5400000" flipH="1" flipV="1">
            <a:off x="214282" y="5715016"/>
            <a:ext cx="135732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弧形 51"/>
          <p:cNvSpPr/>
          <p:nvPr/>
        </p:nvSpPr>
        <p:spPr>
          <a:xfrm>
            <a:off x="1000100" y="5000636"/>
            <a:ext cx="214314" cy="21431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71472" y="2571744"/>
            <a:ext cx="2367443" cy="483209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个交点，加一个仰角？</a:t>
            </a:r>
            <a:endParaRPr lang="en-US" altLang="zh-CN" sz="1400" dirty="0" smtClean="0"/>
          </a:p>
          <a:p>
            <a:r>
              <a:rPr lang="en-US" altLang="zh-CN" sz="1400" dirty="0" smtClean="0"/>
              <a:t>Normal vector: a, </a:t>
            </a:r>
            <a:r>
              <a:rPr lang="en-US" altLang="zh-CN" sz="1400" dirty="0" err="1" smtClean="0"/>
              <a:t>b,c</a:t>
            </a:r>
            <a:r>
              <a:rPr lang="en-US" altLang="zh-CN" sz="1400" dirty="0" smtClean="0"/>
              <a:t> </a:t>
            </a:r>
          </a:p>
          <a:p>
            <a:r>
              <a:rPr lang="zh-CN" altLang="en-US" sz="1400" dirty="0" smtClean="0"/>
              <a:t>和</a:t>
            </a:r>
            <a:r>
              <a:rPr lang="en-US" altLang="zh-CN" sz="1400" dirty="0" smtClean="0"/>
              <a:t>a,b,0</a:t>
            </a:r>
            <a:r>
              <a:rPr lang="zh-CN" altLang="en-US" sz="1400" dirty="0" smtClean="0"/>
              <a:t>之间的夹角为</a:t>
            </a:r>
            <a:r>
              <a:rPr lang="en-US" altLang="zh-CN" sz="1400" dirty="0" smtClean="0"/>
              <a:t>theta</a:t>
            </a:r>
          </a:p>
          <a:p>
            <a:r>
              <a:rPr lang="en-US" altLang="zh-CN" sz="1400" dirty="0" smtClean="0"/>
              <a:t>C*c=tan(theta)^2 * (a^2+b^2)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另外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个点。</a:t>
            </a:r>
            <a:r>
              <a:rPr lang="en-US" altLang="zh-CN" sz="1400" dirty="0" smtClean="0"/>
              <a:t>X1,y1,0,x2,y2,0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Ax1+by1+1=0</a:t>
            </a:r>
          </a:p>
          <a:p>
            <a:r>
              <a:rPr lang="en-US" altLang="zh-CN" sz="1400" dirty="0" smtClean="0"/>
              <a:t>Ax2+by2+1=0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Ax1x2+by1x2+x2=0</a:t>
            </a:r>
          </a:p>
          <a:p>
            <a:r>
              <a:rPr lang="en-US" altLang="zh-CN" sz="1400" dirty="0" smtClean="0"/>
              <a:t>Ax2x1+by2x1+x1=0</a:t>
            </a:r>
          </a:p>
          <a:p>
            <a:r>
              <a:rPr lang="en-US" altLang="zh-CN" sz="1400" dirty="0" smtClean="0"/>
              <a:t>B(y1x2-y2x1)+x2-x1=0</a:t>
            </a:r>
          </a:p>
          <a:p>
            <a:r>
              <a:rPr lang="en-US" altLang="zh-CN" sz="1400" dirty="0" smtClean="0"/>
              <a:t>B=(x1-x2)/(y1x2-y2x1)</a:t>
            </a:r>
          </a:p>
          <a:p>
            <a:r>
              <a:rPr lang="en-US" altLang="zh-CN" sz="1400" dirty="0" smtClean="0"/>
              <a:t>A=(-1-by1)/x1</a:t>
            </a:r>
          </a:p>
          <a:p>
            <a:r>
              <a:rPr lang="en-US" altLang="zh-CN" sz="1400" dirty="0" smtClean="0"/>
              <a:t>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If x1=0:</a:t>
            </a:r>
          </a:p>
          <a:p>
            <a:r>
              <a:rPr lang="en-US" altLang="zh-CN" sz="1400" dirty="0" smtClean="0"/>
              <a:t>  if y1=0:</a:t>
            </a:r>
          </a:p>
          <a:p>
            <a:r>
              <a:rPr lang="en-US" altLang="zh-CN" sz="1400" dirty="0" smtClean="0"/>
              <a:t>     </a:t>
            </a:r>
          </a:p>
          <a:p>
            <a:r>
              <a:rPr lang="en-US" altLang="zh-CN" sz="1400" dirty="0" smtClean="0"/>
              <a:t>  b=-1/y1</a:t>
            </a:r>
          </a:p>
          <a:p>
            <a:r>
              <a:rPr lang="en-US" altLang="zh-CN" sz="1400" dirty="0" smtClean="0"/>
              <a:t>  if 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28597" y="0"/>
            <a:ext cx="2678043" cy="2243349"/>
            <a:chOff x="428596" y="0"/>
            <a:chExt cx="9341941" cy="7191482"/>
          </a:xfrm>
        </p:grpSpPr>
        <p:sp>
          <p:nvSpPr>
            <p:cNvPr id="2" name="平行四边形 1"/>
            <p:cNvSpPr/>
            <p:nvPr/>
          </p:nvSpPr>
          <p:spPr>
            <a:xfrm>
              <a:off x="2714612" y="2643182"/>
              <a:ext cx="4786346" cy="1571636"/>
            </a:xfrm>
            <a:prstGeom prst="parallelogram">
              <a:avLst>
                <a:gd name="adj" fmla="val 96495"/>
              </a:avLst>
            </a:prstGeom>
            <a:solidFill>
              <a:srgbClr val="4F81BD">
                <a:alpha val="3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3" name="平行四边形 2"/>
            <p:cNvSpPr/>
            <p:nvPr/>
          </p:nvSpPr>
          <p:spPr>
            <a:xfrm rot="4063230">
              <a:off x="3405062" y="369445"/>
              <a:ext cx="3120750" cy="3586223"/>
            </a:xfrm>
            <a:prstGeom prst="parallelogram">
              <a:avLst>
                <a:gd name="adj" fmla="val 2796"/>
              </a:avLst>
            </a:prstGeom>
            <a:solidFill>
              <a:srgbClr val="4F81BD">
                <a:alpha val="4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 rot="16200000" flipV="1">
              <a:off x="2821769" y="3178967"/>
              <a:ext cx="1071570" cy="1000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857488" y="2000240"/>
              <a:ext cx="3214710" cy="114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072198" y="2000240"/>
              <a:ext cx="1143008" cy="928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V="1">
              <a:off x="2964645" y="4607727"/>
              <a:ext cx="171451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 flipH="1" flipV="1">
              <a:off x="3321835" y="3964785"/>
              <a:ext cx="28575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29057" y="5857892"/>
              <a:ext cx="2590135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err="1" smtClean="0"/>
                <a:t>Rotate_angle</a:t>
              </a:r>
              <a:endParaRPr lang="zh-CN" altLang="en-US" sz="800" dirty="0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3214678" y="3214686"/>
              <a:ext cx="500066" cy="642942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1857356" y="3214686"/>
              <a:ext cx="135732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85854" y="3000372"/>
              <a:ext cx="1868791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gradient</a:t>
              </a:r>
              <a:endParaRPr lang="zh-CN" altLang="en-US" sz="8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0800000">
              <a:off x="5643570" y="3643314"/>
              <a:ext cx="1714512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286646" y="4500571"/>
              <a:ext cx="2483891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Crossing line</a:t>
              </a:r>
              <a:endParaRPr lang="zh-CN" altLang="en-US" sz="800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428596" y="5429264"/>
              <a:ext cx="73581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392877" y="178571"/>
              <a:ext cx="5286412" cy="5214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-2142378" y="2857496"/>
              <a:ext cx="51435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1643042" y="4643446"/>
              <a:ext cx="857256" cy="78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>
              <a:off x="1214414" y="4643446"/>
              <a:ext cx="12858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 flipH="1" flipV="1">
              <a:off x="2178827" y="4321975"/>
              <a:ext cx="64294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0800000" flipV="1">
              <a:off x="428596" y="4000504"/>
              <a:ext cx="2071702" cy="1428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1214414" y="4000504"/>
              <a:ext cx="1285884" cy="642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428596" y="4643446"/>
              <a:ext cx="2071702" cy="78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28661" y="5572140"/>
              <a:ext cx="817529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a</a:t>
              </a:r>
              <a:endParaRPr lang="zh-CN" alt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58149" y="5500702"/>
              <a:ext cx="800750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x</a:t>
              </a:r>
              <a:endParaRPr lang="zh-CN" altLang="en-US" sz="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14942" y="0"/>
              <a:ext cx="806345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y</a:t>
              </a:r>
              <a:endParaRPr lang="zh-CN" altLang="en-US" sz="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0034" y="214291"/>
              <a:ext cx="783978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z</a:t>
              </a:r>
              <a:endParaRPr lang="zh-CN" altLang="en-US" sz="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14546" y="4929198"/>
              <a:ext cx="834301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b</a:t>
              </a:r>
              <a:endParaRPr lang="zh-CN" altLang="en-US" sz="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00297" y="4214819"/>
              <a:ext cx="795162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c</a:t>
              </a:r>
              <a:endParaRPr lang="zh-CN" altLang="en-US" sz="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71605" y="5929331"/>
              <a:ext cx="2383238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err="1" smtClean="0"/>
                <a:t>Sqrt</a:t>
              </a:r>
              <a:r>
                <a:rPr lang="en-US" altLang="zh-CN" sz="800" dirty="0" smtClean="0"/>
                <a:t>(A2+b2)</a:t>
              </a:r>
              <a:endParaRPr lang="zh-CN" altLang="en-US" sz="800" dirty="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16200000" flipV="1">
              <a:off x="1285852" y="5286388"/>
              <a:ext cx="857256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28596" y="6500835"/>
              <a:ext cx="3881849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err="1" smtClean="0"/>
                <a:t>Atan</a:t>
              </a:r>
              <a:r>
                <a:rPr lang="en-US" altLang="zh-CN" sz="800" dirty="0" smtClean="0"/>
                <a:t>(c/</a:t>
              </a:r>
              <a:r>
                <a:rPr lang="en-US" altLang="zh-CN" sz="800" dirty="0" err="1" smtClean="0"/>
                <a:t>sqrt</a:t>
              </a:r>
              <a:r>
                <a:rPr lang="en-US" altLang="zh-CN" sz="800" dirty="0" smtClean="0"/>
                <a:t>(a*</a:t>
              </a:r>
              <a:r>
                <a:rPr lang="en-US" altLang="zh-CN" sz="800" dirty="0" err="1" smtClean="0"/>
                <a:t>a+b</a:t>
              </a:r>
              <a:r>
                <a:rPr lang="en-US" altLang="zh-CN" sz="800" dirty="0" smtClean="0"/>
                <a:t>*b))</a:t>
              </a:r>
              <a:endParaRPr lang="zh-CN" altLang="en-US" sz="800" dirty="0"/>
            </a:p>
          </p:txBody>
        </p:sp>
        <p:cxnSp>
          <p:nvCxnSpPr>
            <p:cNvPr id="51" name="直接箭头连接符 50"/>
            <p:cNvCxnSpPr/>
            <p:nvPr/>
          </p:nvCxnSpPr>
          <p:spPr>
            <a:xfrm rot="5400000" flipH="1" flipV="1">
              <a:off x="214282" y="5715016"/>
              <a:ext cx="135732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弧形 51"/>
            <p:cNvSpPr/>
            <p:nvPr/>
          </p:nvSpPr>
          <p:spPr>
            <a:xfrm>
              <a:off x="1000100" y="5000636"/>
              <a:ext cx="214314" cy="21431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42844" y="2000240"/>
            <a:ext cx="3286148" cy="82791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个交点，加一个仰角，加一个</a:t>
            </a:r>
            <a:r>
              <a:rPr lang="en-US" altLang="zh-CN" sz="1400" dirty="0" smtClean="0"/>
              <a:t>z1</a:t>
            </a:r>
          </a:p>
          <a:p>
            <a:r>
              <a:rPr lang="zh-CN" altLang="en-US" sz="1400" dirty="0" smtClean="0"/>
              <a:t>位移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C!=0, so make c=1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Ax+by+c</a:t>
            </a:r>
            <a:r>
              <a:rPr lang="en-US" altLang="zh-CN" sz="1400" dirty="0" smtClean="0"/>
              <a:t>(z-z1)+d=0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+(z-z1)+d=0</a:t>
            </a:r>
          </a:p>
          <a:p>
            <a:r>
              <a:rPr lang="en-US" altLang="zh-CN" sz="1400" dirty="0" smtClean="0"/>
              <a:t>Normal vector: a, b,1</a:t>
            </a:r>
          </a:p>
          <a:p>
            <a:r>
              <a:rPr lang="zh-CN" altLang="en-US" sz="1400" dirty="0" smtClean="0"/>
              <a:t>和</a:t>
            </a:r>
            <a:r>
              <a:rPr lang="en-US" altLang="zh-CN" sz="1400" dirty="0" smtClean="0"/>
              <a:t>a,b,0</a:t>
            </a:r>
            <a:r>
              <a:rPr lang="zh-CN" altLang="en-US" sz="1400" dirty="0" smtClean="0"/>
              <a:t>之间的夹角为</a:t>
            </a:r>
            <a:r>
              <a:rPr lang="en-US" altLang="zh-CN" sz="1400" dirty="0" smtClean="0"/>
              <a:t>theta</a:t>
            </a:r>
          </a:p>
          <a:p>
            <a:r>
              <a:rPr lang="en-US" altLang="zh-CN" sz="1400" dirty="0" smtClean="0"/>
              <a:t>1=tan(theta)^2 * (a^2+b^2)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另外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个点。</a:t>
            </a:r>
            <a:r>
              <a:rPr lang="en-US" altLang="zh-CN" sz="1400" dirty="0" smtClean="0"/>
              <a:t>X1,y1,z1,x2,y2,z1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Ax1+by1+d=0</a:t>
            </a:r>
          </a:p>
          <a:p>
            <a:r>
              <a:rPr lang="en-US" altLang="zh-CN" sz="1400" dirty="0" smtClean="0"/>
              <a:t>Ax2+by2+d=0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A(x1-x2)+b(y1-y2)=0</a:t>
            </a:r>
          </a:p>
          <a:p>
            <a:r>
              <a:rPr lang="en-US" altLang="zh-CN" sz="1400" dirty="0" smtClean="0"/>
              <a:t>A=-b(y1-y2)/(x1-x2)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Ax1x2+by1x2+x2=0</a:t>
            </a:r>
          </a:p>
          <a:p>
            <a:r>
              <a:rPr lang="en-US" altLang="zh-CN" sz="1400" dirty="0" smtClean="0"/>
              <a:t>Ax2x1+by2x1+x1=0</a:t>
            </a:r>
          </a:p>
          <a:p>
            <a:r>
              <a:rPr lang="en-US" altLang="zh-CN" sz="1400" dirty="0" smtClean="0"/>
              <a:t>B(y1x2-y2x1)+x2-x1=0</a:t>
            </a:r>
          </a:p>
          <a:p>
            <a:r>
              <a:rPr lang="en-US" altLang="zh-CN" sz="1400" dirty="0" smtClean="0"/>
              <a:t>B=(x1-x2)/(y1x2-y2x1)</a:t>
            </a:r>
          </a:p>
          <a:p>
            <a:r>
              <a:rPr lang="en-US" altLang="zh-CN" sz="1400" dirty="0" smtClean="0"/>
              <a:t>A=(-1-by1)/x1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or</a:t>
            </a:r>
          </a:p>
          <a:p>
            <a:r>
              <a:rPr lang="en-US" altLang="zh-CN" sz="1400" dirty="0" smtClean="0"/>
              <a:t>Ax1y2+by1y2+y2=0</a:t>
            </a:r>
          </a:p>
          <a:p>
            <a:r>
              <a:rPr lang="en-US" altLang="zh-CN" sz="1400" dirty="0" smtClean="0"/>
              <a:t>Ax2y1+by2y1+y1=0</a:t>
            </a:r>
          </a:p>
          <a:p>
            <a:r>
              <a:rPr lang="en-US" altLang="zh-CN" sz="1400" dirty="0" smtClean="0"/>
              <a:t>A(x1y2-x2y1)+y2-y1=0</a:t>
            </a:r>
          </a:p>
          <a:p>
            <a:r>
              <a:rPr lang="en-US" altLang="zh-CN" sz="1400" dirty="0" smtClean="0"/>
              <a:t>A=(y1-y2)/(x1y2-x2y1)</a:t>
            </a:r>
          </a:p>
          <a:p>
            <a:r>
              <a:rPr lang="en-US" altLang="zh-CN" sz="1400" dirty="0" smtClean="0"/>
              <a:t>B=(-1-ax1)/y1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If y1x2-y2x1==0: y1/y2=x1/x2, </a:t>
            </a:r>
            <a:r>
              <a:rPr lang="zh-CN" altLang="en-US" sz="1400" dirty="0" smtClean="0"/>
              <a:t>也就是</a:t>
            </a:r>
            <a:r>
              <a:rPr lang="en-US" altLang="zh-CN" sz="1400" dirty="0" smtClean="0"/>
              <a:t>x1,y1,x2,y2</a:t>
            </a:r>
            <a:r>
              <a:rPr lang="zh-CN" altLang="en-US" sz="1400" dirty="0" smtClean="0"/>
              <a:t>，都在</a:t>
            </a:r>
            <a:r>
              <a:rPr lang="en-US" altLang="zh-CN" sz="1400" dirty="0" smtClean="0"/>
              <a:t>0,0</a:t>
            </a:r>
            <a:r>
              <a:rPr lang="zh-CN" altLang="en-US" sz="1400" dirty="0" smtClean="0"/>
              <a:t>线上</a:t>
            </a:r>
            <a:endParaRPr lang="en-US" altLang="zh-CN" sz="1400" dirty="0" smtClean="0"/>
          </a:p>
          <a:p>
            <a:r>
              <a:rPr lang="zh-CN" altLang="en-US" sz="1400" dirty="0" smtClean="0"/>
              <a:t>取</a:t>
            </a:r>
            <a:r>
              <a:rPr lang="en-US" altLang="zh-CN" sz="1400" dirty="0" smtClean="0"/>
              <a:t>0,0,z1</a:t>
            </a:r>
          </a:p>
          <a:p>
            <a:r>
              <a:rPr lang="en-US" altLang="zh-CN" sz="1400" dirty="0" smtClean="0"/>
              <a:t>0+0+0+1=0???</a:t>
            </a:r>
          </a:p>
        </p:txBody>
      </p:sp>
      <p:sp>
        <p:nvSpPr>
          <p:cNvPr id="2" name="平行四边形 1"/>
          <p:cNvSpPr/>
          <p:nvPr/>
        </p:nvSpPr>
        <p:spPr>
          <a:xfrm>
            <a:off x="485260" y="1107696"/>
            <a:ext cx="1372096" cy="490264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" name="平行四边形 2"/>
          <p:cNvSpPr/>
          <p:nvPr/>
        </p:nvSpPr>
        <p:spPr>
          <a:xfrm rot="4063230">
            <a:off x="599474" y="443738"/>
            <a:ext cx="973503" cy="1028058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26219" y="907133"/>
            <a:ext cx="921557" cy="35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47776" y="907133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94586" y="16871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Crossing line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7" y="1976825"/>
            <a:ext cx="2109342" cy="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51546" y="404805"/>
            <a:ext cx="1649071" cy="14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373426" y="1174595"/>
            <a:ext cx="1604502" cy="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8418" y="1999110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x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57751" y="283168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y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076" y="350039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z</a:t>
            </a:r>
            <a:endParaRPr lang="zh-CN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9559" y="1279350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42844" y="2000240"/>
            <a:ext cx="3286148" cy="92332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100" strike="sngStrike" dirty="0" smtClean="0"/>
              <a:t>用</a:t>
            </a:r>
            <a:r>
              <a:rPr lang="en-US" altLang="zh-CN" sz="1100" strike="sngStrike" dirty="0" smtClean="0"/>
              <a:t>2</a:t>
            </a:r>
            <a:r>
              <a:rPr lang="zh-CN" altLang="en-US" sz="1100" strike="sngStrike" dirty="0" smtClean="0"/>
              <a:t>个交点，加一个仰角，加一个</a:t>
            </a:r>
            <a:r>
              <a:rPr lang="en-US" altLang="zh-CN" sz="1100" strike="sngStrike" dirty="0" smtClean="0"/>
              <a:t>z1</a:t>
            </a:r>
          </a:p>
          <a:p>
            <a:r>
              <a:rPr lang="zh-CN" altLang="en-US" sz="1100" strike="sngStrike" dirty="0" smtClean="0"/>
              <a:t>位移</a:t>
            </a:r>
            <a:endParaRPr lang="en-US" altLang="zh-CN" sz="1100" strike="sngStrike" dirty="0" smtClean="0"/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C!=0, so make c=1</a:t>
            </a:r>
          </a:p>
          <a:p>
            <a:r>
              <a:rPr lang="en-US" altLang="zh-CN" sz="1100" strike="sngStrike" dirty="0" err="1" smtClean="0"/>
              <a:t>Ax+by+c</a:t>
            </a:r>
            <a:r>
              <a:rPr lang="en-US" altLang="zh-CN" sz="1100" strike="sngStrike" dirty="0" smtClean="0"/>
              <a:t>(z-z1)+d=0</a:t>
            </a:r>
          </a:p>
          <a:p>
            <a:r>
              <a:rPr lang="en-US" altLang="zh-CN" sz="1100" strike="sngStrike" dirty="0" err="1" smtClean="0"/>
              <a:t>Ax+by</a:t>
            </a:r>
            <a:r>
              <a:rPr lang="en-US" altLang="zh-CN" sz="1100" strike="sngStrike" dirty="0" smtClean="0"/>
              <a:t>+(z-z1)+d=0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where a2+b2+c2=1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Normal vector: a, </a:t>
            </a:r>
            <a:r>
              <a:rPr lang="en-US" altLang="zh-CN" sz="1100" strike="sngStrike" dirty="0" err="1" smtClean="0"/>
              <a:t>b,c</a:t>
            </a:r>
            <a:endParaRPr lang="en-US" altLang="zh-CN" sz="1100" strike="sngStrike" dirty="0" smtClean="0"/>
          </a:p>
          <a:p>
            <a:r>
              <a:rPr lang="zh-CN" altLang="en-US" sz="1100" strike="sngStrike" dirty="0" smtClean="0"/>
              <a:t>和</a:t>
            </a:r>
            <a:r>
              <a:rPr lang="en-US" altLang="zh-CN" sz="1100" strike="sngStrike" dirty="0" smtClean="0"/>
              <a:t>z=0</a:t>
            </a:r>
            <a:r>
              <a:rPr lang="zh-CN" altLang="en-US" sz="1100" strike="sngStrike" dirty="0" smtClean="0"/>
              <a:t>之间的夹角为</a:t>
            </a:r>
            <a:r>
              <a:rPr lang="en-US" altLang="zh-CN" sz="1100" strike="sngStrike" dirty="0" smtClean="0"/>
              <a:t>theta</a:t>
            </a:r>
          </a:p>
          <a:p>
            <a:r>
              <a:rPr lang="en-US" altLang="zh-CN" sz="1100" strike="sngStrike" dirty="0" smtClean="0"/>
              <a:t>z=0</a:t>
            </a:r>
            <a:r>
              <a:rPr lang="zh-CN" altLang="en-US" sz="1100" strike="sngStrike" dirty="0" smtClean="0"/>
              <a:t>的</a:t>
            </a:r>
            <a:r>
              <a:rPr lang="en-US" altLang="zh-CN" sz="1100" strike="sngStrike" dirty="0" smtClean="0"/>
              <a:t>normal vector</a:t>
            </a:r>
            <a:r>
              <a:rPr lang="zh-CN" altLang="en-US" sz="1100" strike="sngStrike" dirty="0" smtClean="0"/>
              <a:t>是</a:t>
            </a:r>
            <a:r>
              <a:rPr lang="en-US" altLang="zh-CN" sz="1100" strike="sngStrike" dirty="0" smtClean="0"/>
              <a:t>0,0,1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err="1" smtClean="0"/>
              <a:t>cos</a:t>
            </a:r>
            <a:r>
              <a:rPr lang="en-US" altLang="zh-CN" sz="1100" strike="sngStrike" dirty="0" smtClean="0"/>
              <a:t>(theta) = P.Q/|P||Q|</a:t>
            </a:r>
          </a:p>
          <a:p>
            <a:r>
              <a:rPr lang="en-US" altLang="zh-CN" sz="1100" strike="sngStrike" dirty="0" smtClean="0"/>
              <a:t>=(x1x2+y1y2+z1z2)/</a:t>
            </a:r>
            <a:r>
              <a:rPr lang="en-US" altLang="zh-CN" sz="1100" strike="sngStrike" dirty="0" err="1" smtClean="0"/>
              <a:t>sqrt</a:t>
            </a:r>
            <a:r>
              <a:rPr lang="en-US" altLang="zh-CN" sz="1100" strike="sngStrike" dirty="0" smtClean="0"/>
              <a:t>(x1**2+y1**2+z1**2)/</a:t>
            </a:r>
            <a:r>
              <a:rPr lang="en-US" altLang="zh-CN" sz="1100" strike="sngStrike" dirty="0" err="1" smtClean="0"/>
              <a:t>sqrt</a:t>
            </a:r>
            <a:r>
              <a:rPr lang="en-US" altLang="zh-CN" sz="1100" strike="sngStrike" dirty="0" smtClean="0"/>
              <a:t>(x2**2+y2**2+z2**2)</a:t>
            </a:r>
          </a:p>
          <a:p>
            <a:r>
              <a:rPr lang="en-US" altLang="zh-CN" sz="1100" strike="sngStrike" dirty="0" err="1" smtClean="0"/>
              <a:t>cos</a:t>
            </a:r>
            <a:r>
              <a:rPr lang="en-US" altLang="zh-CN" sz="1100" strike="sngStrike" dirty="0" smtClean="0"/>
              <a:t>(theta)=(</a:t>
            </a:r>
            <a:r>
              <a:rPr lang="en-US" altLang="zh-CN" sz="1100" strike="sngStrike" dirty="0" err="1" smtClean="0"/>
              <a:t>a+b+c</a:t>
            </a:r>
            <a:r>
              <a:rPr lang="en-US" altLang="zh-CN" sz="1100" strike="sngStrike" dirty="0" smtClean="0"/>
              <a:t>)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cos</a:t>
            </a:r>
            <a:r>
              <a:rPr lang="en-US" altLang="zh-CN" sz="1100" strike="sngStrike" baseline="30000" dirty="0" smtClean="0"/>
              <a:t>2</a:t>
            </a:r>
            <a:r>
              <a:rPr lang="en-US" altLang="zh-CN" sz="1100" strike="sngStrike" dirty="0" smtClean="0"/>
              <a:t>=(a+b+1)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/(a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+1)</a:t>
            </a:r>
          </a:p>
          <a:p>
            <a:r>
              <a:rPr lang="en-US" altLang="zh-CN" sz="1100" strike="sngStrike" dirty="0" smtClean="0"/>
              <a:t>cos</a:t>
            </a:r>
            <a:r>
              <a:rPr lang="en-US" altLang="zh-CN" sz="1100" strike="sngStrike" baseline="30000" dirty="0" smtClean="0"/>
              <a:t>2</a:t>
            </a:r>
            <a:r>
              <a:rPr lang="en-US" altLang="zh-CN" sz="1100" strike="sngStrike" dirty="0" smtClean="0"/>
              <a:t>(a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+1)=(</a:t>
            </a:r>
            <a:r>
              <a:rPr lang="en-US" altLang="zh-CN" sz="1100" strike="sngStrike" dirty="0" err="1" smtClean="0"/>
              <a:t>a+b</a:t>
            </a:r>
            <a:r>
              <a:rPr lang="en-US" altLang="zh-CN" sz="1100" strike="sngStrike" dirty="0" smtClean="0"/>
              <a:t>)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+2(</a:t>
            </a:r>
            <a:r>
              <a:rPr lang="en-US" altLang="zh-CN" sz="1100" strike="sngStrike" dirty="0" err="1" smtClean="0"/>
              <a:t>a+b</a:t>
            </a:r>
            <a:r>
              <a:rPr lang="en-US" altLang="zh-CN" sz="1100" strike="sngStrike" dirty="0" smtClean="0"/>
              <a:t>)+1</a:t>
            </a:r>
          </a:p>
          <a:p>
            <a:r>
              <a:rPr lang="en-US" altLang="zh-CN" sz="1100" strike="sngStrike" dirty="0" smtClean="0"/>
              <a:t>                            =a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+2ab+b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+2a+2b+1</a:t>
            </a:r>
          </a:p>
          <a:p>
            <a:r>
              <a:rPr lang="en-US" altLang="zh-CN" sz="1100" strike="sngStrike" dirty="0" smtClean="0"/>
              <a:t>a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+2ab+b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+2a+2b+1-cos</a:t>
            </a:r>
            <a:r>
              <a:rPr lang="en-US" altLang="zh-CN" sz="1100" strike="sngStrike" baseline="30000" dirty="0" smtClean="0"/>
              <a:t>2</a:t>
            </a:r>
            <a:r>
              <a:rPr lang="en-US" altLang="zh-CN" sz="1100" strike="sngStrike" dirty="0" smtClean="0"/>
              <a:t>(a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+1)=0</a:t>
            </a:r>
          </a:p>
          <a:p>
            <a:r>
              <a:rPr lang="en-US" altLang="zh-CN" sz="1100" strike="sngStrike" dirty="0" smtClean="0"/>
              <a:t>a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+ 2ab+b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+2a+2b+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=0</a:t>
            </a:r>
          </a:p>
          <a:p>
            <a:r>
              <a:rPr lang="en-US" altLang="zh-CN" sz="1100" strike="sngStrike" dirty="0" smtClean="0"/>
              <a:t>a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 a(2b+2)+b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+2b+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=0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a=(-(2b+2)+-</a:t>
            </a:r>
            <a:r>
              <a:rPr lang="en-US" altLang="zh-CN" sz="1100" strike="sngStrike" dirty="0" err="1" smtClean="0"/>
              <a:t>sqrt</a:t>
            </a:r>
            <a:r>
              <a:rPr lang="en-US" altLang="zh-CN" sz="1100" strike="sngStrike" dirty="0" smtClean="0"/>
              <a:t>((2b+2)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-4sin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(b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+2b+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)))</a:t>
            </a:r>
          </a:p>
          <a:p>
            <a:r>
              <a:rPr lang="en-US" altLang="zh-CN" sz="1100" strike="sngStrike" dirty="0" smtClean="0"/>
              <a:t>/2sin</a:t>
            </a:r>
            <a:r>
              <a:rPr lang="en-US" altLang="zh-CN" sz="1100" strike="sngStrike" baseline="30000" dirty="0" smtClean="0"/>
              <a:t> 2</a:t>
            </a:r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=(-(2b+2)+-</a:t>
            </a:r>
            <a:r>
              <a:rPr lang="en-US" altLang="zh-CN" sz="1100" strike="sngStrike" dirty="0" err="1" smtClean="0"/>
              <a:t>sqrt</a:t>
            </a:r>
            <a:r>
              <a:rPr lang="en-US" altLang="zh-CN" sz="1100" strike="sngStrike" dirty="0" smtClean="0"/>
              <a:t>(4b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+8b+4</a:t>
            </a:r>
            <a:r>
              <a:rPr lang="en-US" altLang="zh-CN" sz="1100" strike="sngStrike" baseline="30000" dirty="0" smtClean="0"/>
              <a:t> </a:t>
            </a:r>
            <a:r>
              <a:rPr lang="en-US" altLang="zh-CN" sz="1100" strike="sngStrike" dirty="0" smtClean="0"/>
              <a:t>-4sin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(b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+2b+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)))</a:t>
            </a:r>
          </a:p>
          <a:p>
            <a:r>
              <a:rPr lang="en-US" altLang="zh-CN" sz="1100" strike="sngStrike" dirty="0" smtClean="0"/>
              <a:t>/2sin</a:t>
            </a:r>
            <a:r>
              <a:rPr lang="en-US" altLang="zh-CN" sz="1100" strike="sngStrike" baseline="30000" dirty="0" smtClean="0"/>
              <a:t> 2</a:t>
            </a:r>
            <a:endParaRPr lang="en-US" altLang="zh-CN" sz="1100" strike="sngStrike" dirty="0" smtClean="0"/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1=tan(theta)^2 * (a^2+b^2)</a:t>
            </a:r>
          </a:p>
          <a:p>
            <a:r>
              <a:rPr lang="en-US" altLang="zh-CN" sz="1100" strike="sngStrike" dirty="0" smtClean="0"/>
              <a:t>A*</a:t>
            </a:r>
            <a:r>
              <a:rPr lang="en-US" altLang="zh-CN" sz="1100" strike="sngStrike" dirty="0" err="1" smtClean="0"/>
              <a:t>a+b</a:t>
            </a:r>
            <a:r>
              <a:rPr lang="en-US" altLang="zh-CN" sz="1100" strike="sngStrike" dirty="0" smtClean="0"/>
              <a:t>*b=1/tan(theta)^2</a:t>
            </a:r>
          </a:p>
          <a:p>
            <a:r>
              <a:rPr lang="zh-CN" altLang="en-US" sz="1100" strike="sngStrike" dirty="0" smtClean="0"/>
              <a:t>另外</a:t>
            </a:r>
            <a:r>
              <a:rPr lang="en-US" altLang="zh-CN" sz="1100" strike="sngStrike" dirty="0" smtClean="0"/>
              <a:t>2</a:t>
            </a:r>
            <a:r>
              <a:rPr lang="zh-CN" altLang="en-US" sz="1100" strike="sngStrike" dirty="0" smtClean="0"/>
              <a:t>个点。</a:t>
            </a:r>
            <a:r>
              <a:rPr lang="en-US" altLang="zh-CN" sz="1100" strike="sngStrike" dirty="0" smtClean="0"/>
              <a:t>X1,y1,z1,x2,y2,z1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Ax1+by1+d=0</a:t>
            </a:r>
          </a:p>
          <a:p>
            <a:r>
              <a:rPr lang="en-US" altLang="zh-CN" sz="1100" strike="sngStrike" dirty="0" smtClean="0"/>
              <a:t>Ax2+by2+d=0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A(x1-x2)+b(y1-y2)=0</a:t>
            </a:r>
          </a:p>
          <a:p>
            <a:r>
              <a:rPr lang="en-US" altLang="zh-CN" sz="1100" strike="sngStrike" dirty="0" smtClean="0"/>
              <a:t>A=-b(y1-y2)/(x1-x2)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a^2=b^2(y1-y2)^2/(x1-x2)^2</a:t>
            </a:r>
          </a:p>
          <a:p>
            <a:r>
              <a:rPr lang="en-US" altLang="zh-CN" sz="1100" strike="sngStrike" dirty="0" smtClean="0"/>
              <a:t>b^2(1+(y1-y2)^2/(x1-x2)^2)=1/tan(theta)^2</a:t>
            </a:r>
          </a:p>
          <a:p>
            <a:r>
              <a:rPr lang="en-US" altLang="zh-CN" sz="1100" strike="sngStrike" dirty="0" smtClean="0"/>
              <a:t>b^2((x1-x2)^2+(y1-y2)^2)/(x1-x2)^2=1/tan(theta)^2</a:t>
            </a:r>
          </a:p>
          <a:p>
            <a:r>
              <a:rPr lang="en-US" altLang="zh-CN" sz="1100" strike="sngStrike" dirty="0" smtClean="0"/>
              <a:t>b^2</a:t>
            </a:r>
            <a:r>
              <a:rPr lang="zh-CN" altLang="en-US" sz="1100" strike="sngStrike" dirty="0" smtClean="0"/>
              <a:t>*</a:t>
            </a:r>
            <a:r>
              <a:rPr lang="en-US" altLang="zh-CN" sz="1100" strike="sngStrike" dirty="0" smtClean="0"/>
              <a:t>tan(theta)^2 = (x1-x2)^2/((x1-x2)^2+(y1-y2)^2)</a:t>
            </a:r>
          </a:p>
          <a:p>
            <a:r>
              <a:rPr lang="en-US" altLang="zh-CN" sz="1100" strike="sngStrike" dirty="0" smtClean="0"/>
              <a:t>b= (x1-x2)/tan(theta)</a:t>
            </a:r>
            <a:r>
              <a:rPr lang="zh-CN" altLang="en-US" sz="1100" strike="sngStrike" dirty="0" smtClean="0"/>
              <a:t>*</a:t>
            </a:r>
            <a:r>
              <a:rPr lang="en-US" altLang="zh-CN" sz="1100" strike="sngStrike" dirty="0" err="1" smtClean="0"/>
              <a:t>sqrt</a:t>
            </a:r>
            <a:r>
              <a:rPr lang="en-US" altLang="zh-CN" sz="1100" strike="sngStrike" dirty="0" smtClean="0"/>
              <a:t>(x1-x2)^2+(y1-y2)^2)</a:t>
            </a:r>
          </a:p>
          <a:p>
            <a:r>
              <a:rPr lang="zh-CN" altLang="en-US" sz="1100" strike="sngStrike" dirty="0" smtClean="0"/>
              <a:t>令</a:t>
            </a:r>
            <a:r>
              <a:rPr lang="en-US" altLang="zh-CN" sz="1100" strike="sngStrike" dirty="0" smtClean="0"/>
              <a:t>b</a:t>
            </a:r>
            <a:r>
              <a:rPr lang="zh-CN" altLang="en-US" sz="1100" strike="sngStrike" dirty="0" smtClean="0"/>
              <a:t>为正</a:t>
            </a:r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a=-b(y1-y2)/(x1-x2)</a:t>
            </a:r>
          </a:p>
          <a:p>
            <a:r>
              <a:rPr lang="en-US" altLang="zh-CN" sz="1100" strike="sngStrike" dirty="0" smtClean="0"/>
              <a:t>d=-ax1-by1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special case:</a:t>
            </a:r>
          </a:p>
          <a:p>
            <a:r>
              <a:rPr lang="en-US" altLang="zh-CN" sz="1100" strike="sngStrike" dirty="0" smtClean="0"/>
              <a:t>1. theta = 0, then a=0, b=0, d=0</a:t>
            </a:r>
          </a:p>
          <a:p>
            <a:r>
              <a:rPr lang="en-US" altLang="zh-CN" sz="1100" strike="sngStrike" dirty="0" smtClean="0"/>
              <a:t>2. x1==x2, then b=0, a=1/tan(theta), d=-ax1</a:t>
            </a:r>
          </a:p>
          <a:p>
            <a:r>
              <a:rPr lang="en-US" altLang="zh-CN" sz="1100" strike="sngStrike" dirty="0" smtClean="0"/>
              <a:t>3. y1==y2, then a=0, b=1/tan(theta)</a:t>
            </a:r>
            <a:r>
              <a:rPr lang="zh-CN" altLang="en-US" sz="1100" strike="sngStrike" dirty="0" smtClean="0"/>
              <a:t>为正</a:t>
            </a:r>
            <a:r>
              <a:rPr lang="en-US" altLang="zh-CN" sz="1100" strike="sngStrike" dirty="0" smtClean="0"/>
              <a:t>, d=-by1</a:t>
            </a:r>
          </a:p>
          <a:p>
            <a:endParaRPr lang="en-US" altLang="zh-CN" sz="1100" strike="sngStrike" dirty="0" smtClean="0"/>
          </a:p>
        </p:txBody>
      </p:sp>
      <p:sp>
        <p:nvSpPr>
          <p:cNvPr id="2" name="平行四边形 1"/>
          <p:cNvSpPr/>
          <p:nvPr/>
        </p:nvSpPr>
        <p:spPr>
          <a:xfrm>
            <a:off x="485260" y="1107696"/>
            <a:ext cx="1372096" cy="490264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" name="平行四边形 2"/>
          <p:cNvSpPr/>
          <p:nvPr/>
        </p:nvSpPr>
        <p:spPr>
          <a:xfrm rot="4063230">
            <a:off x="599474" y="443738"/>
            <a:ext cx="973503" cy="1028058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26219" y="907133"/>
            <a:ext cx="921557" cy="35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47776" y="907133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94586" y="16871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Crossing line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7" y="1976825"/>
            <a:ext cx="2109342" cy="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51546" y="404805"/>
            <a:ext cx="1649071" cy="14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373426" y="1174595"/>
            <a:ext cx="1604502" cy="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8418" y="1999110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x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57751" y="283168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y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076" y="350039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z</a:t>
            </a:r>
            <a:endParaRPr lang="zh-CN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9559" y="1279350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&#10;x_{1,2}=\frac{-b \pm \sqrt {b^2-4ac\  }}{2a}.&#10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71744"/>
            <a:ext cx="1943100" cy="419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-785850" y="2071678"/>
            <a:ext cx="4214842" cy="94025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个交点，加一个仰角，加一个</a:t>
            </a:r>
            <a:r>
              <a:rPr lang="en-US" altLang="zh-CN" sz="1100" dirty="0" smtClean="0"/>
              <a:t>z1</a:t>
            </a:r>
          </a:p>
          <a:p>
            <a:r>
              <a:rPr lang="zh-CN" altLang="en-US" sz="1100" dirty="0" smtClean="0"/>
              <a:t>位移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C!=0, so make c=1</a:t>
            </a:r>
          </a:p>
          <a:p>
            <a:r>
              <a:rPr lang="en-US" altLang="zh-CN" sz="1100" dirty="0" err="1" smtClean="0"/>
              <a:t>Ax+by+c</a:t>
            </a:r>
            <a:r>
              <a:rPr lang="en-US" altLang="zh-CN" sz="1100" dirty="0" smtClean="0"/>
              <a:t>(z-z1)+d=0</a:t>
            </a:r>
          </a:p>
          <a:p>
            <a:r>
              <a:rPr lang="en-US" altLang="zh-CN" sz="1100" dirty="0" err="1" smtClean="0"/>
              <a:t>Ax+by</a:t>
            </a:r>
            <a:r>
              <a:rPr lang="en-US" altLang="zh-CN" sz="1100" dirty="0" smtClean="0"/>
              <a:t>+(z-z1)+d=0</a:t>
            </a:r>
          </a:p>
          <a:p>
            <a:r>
              <a:rPr lang="en-US" altLang="zh-CN" sz="1100" dirty="0" smtClean="0"/>
              <a:t>Normal vector: a, b,1</a:t>
            </a:r>
          </a:p>
          <a:p>
            <a:r>
              <a:rPr lang="zh-CN" altLang="en-US" sz="1100" dirty="0" smtClean="0"/>
              <a:t>和</a:t>
            </a:r>
            <a:r>
              <a:rPr lang="en-US" altLang="zh-CN" sz="1100" dirty="0" smtClean="0"/>
              <a:t>z=0</a:t>
            </a:r>
            <a:r>
              <a:rPr lang="zh-CN" altLang="en-US" sz="1100" dirty="0" smtClean="0"/>
              <a:t>之间的夹角为</a:t>
            </a:r>
            <a:r>
              <a:rPr lang="en-US" altLang="zh-CN" sz="1100" dirty="0" smtClean="0"/>
              <a:t>theta</a:t>
            </a:r>
          </a:p>
          <a:p>
            <a:r>
              <a:rPr lang="en-US" altLang="zh-CN" sz="1100" dirty="0" smtClean="0"/>
              <a:t>z=0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normal vector</a:t>
            </a:r>
            <a:r>
              <a:rPr lang="zh-CN" altLang="en-US" sz="1100" dirty="0" smtClean="0"/>
              <a:t>是</a:t>
            </a:r>
            <a:r>
              <a:rPr lang="en-US" altLang="zh-CN" sz="1100" dirty="0" smtClean="0"/>
              <a:t>0,0,1</a:t>
            </a:r>
          </a:p>
          <a:p>
            <a:endParaRPr lang="en-US" altLang="zh-CN" sz="1100" dirty="0" smtClean="0"/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 = P.Q/|P||Q|</a:t>
            </a:r>
          </a:p>
          <a:p>
            <a:r>
              <a:rPr lang="en-US" altLang="zh-CN" sz="1100" dirty="0" smtClean="0"/>
              <a:t>=(x1x2+y1y2+z1z2)/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(x1**2+y1**2+z1**2)/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(x2**2+y2**2+z2**2)</a:t>
            </a:r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(theta)=1/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(a**2+b**2+1)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cos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=1 /(a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</a:t>
            </a:r>
          </a:p>
          <a:p>
            <a:r>
              <a:rPr lang="en-US" altLang="zh-CN" sz="1100" dirty="0" smtClean="0"/>
              <a:t>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+1)=1/cos</a:t>
            </a:r>
            <a:r>
              <a:rPr lang="en-US" altLang="zh-CN" sz="1100" baseline="300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 smtClean="0"/>
              <a:t>a2+b2=1/cos2-1=(1-cos2)/cos2=tan2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A*</a:t>
            </a:r>
            <a:r>
              <a:rPr lang="en-US" altLang="zh-CN" sz="1100" dirty="0" err="1" smtClean="0"/>
              <a:t>a+b</a:t>
            </a:r>
            <a:r>
              <a:rPr lang="en-US" altLang="zh-CN" sz="1100" dirty="0" smtClean="0"/>
              <a:t>*b=tan(theta)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zh-CN" altLang="en-US" sz="1100" dirty="0" smtClean="0"/>
              <a:t>另外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个点。</a:t>
            </a:r>
            <a:r>
              <a:rPr lang="en-US" altLang="zh-CN" sz="1100" dirty="0" smtClean="0"/>
              <a:t>X1,y1,z1,x2,y2,z1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Ax1+by1+d=0</a:t>
            </a:r>
          </a:p>
          <a:p>
            <a:r>
              <a:rPr lang="en-US" altLang="zh-CN" sz="1100" dirty="0" smtClean="0"/>
              <a:t>Ax2+by2+d=0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A(x1-x2)+b(y1-y2)=0</a:t>
            </a:r>
          </a:p>
          <a:p>
            <a:r>
              <a:rPr lang="en-US" altLang="zh-CN" sz="1100" dirty="0" smtClean="0"/>
              <a:t>A=-b(y1-y2)/(x1-x2)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(1+(y1-y2)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/tan(theta)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 = 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b= (x1-x2)*tan(theta)</a:t>
            </a:r>
            <a:r>
              <a:rPr lang="zh-CN" altLang="en-US" sz="1100" dirty="0" smtClean="0"/>
              <a:t>*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</a:t>
            </a:r>
          </a:p>
          <a:p>
            <a:r>
              <a:rPr lang="zh-CN" altLang="en-US" sz="1100" dirty="0" smtClean="0"/>
              <a:t>令</a:t>
            </a:r>
            <a:r>
              <a:rPr lang="en-US" altLang="zh-CN" sz="1100" dirty="0" smtClean="0"/>
              <a:t>b</a:t>
            </a:r>
            <a:r>
              <a:rPr lang="zh-CN" altLang="en-US" sz="1100" dirty="0" smtClean="0"/>
              <a:t>为正</a:t>
            </a:r>
            <a:endParaRPr lang="en-US" altLang="zh-CN" sz="1100" dirty="0" smtClean="0"/>
          </a:p>
          <a:p>
            <a:r>
              <a:rPr lang="en-US" altLang="zh-CN" sz="1100" dirty="0" smtClean="0"/>
              <a:t>a=-b(y1-y2)/(x1-x2)</a:t>
            </a:r>
          </a:p>
          <a:p>
            <a:r>
              <a:rPr lang="en-US" altLang="zh-CN" sz="1100" dirty="0" smtClean="0"/>
              <a:t>d=-ax1-by1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special case:</a:t>
            </a:r>
          </a:p>
          <a:p>
            <a:r>
              <a:rPr lang="en-US" altLang="zh-CN" sz="1100" dirty="0" smtClean="0"/>
              <a:t>1. theta = 0, then a=0, b=0, d=0</a:t>
            </a:r>
          </a:p>
          <a:p>
            <a:r>
              <a:rPr lang="en-US" altLang="zh-CN" sz="1100" dirty="0" smtClean="0"/>
              <a:t>2. x1==x2, then b=0, a=tan(theta), d=-ax1</a:t>
            </a:r>
          </a:p>
          <a:p>
            <a:r>
              <a:rPr lang="en-US" altLang="zh-CN" sz="1100" dirty="0" smtClean="0"/>
              <a:t>3. y1==y2, then a=0, b=tan(theta)</a:t>
            </a:r>
            <a:r>
              <a:rPr lang="zh-CN" altLang="en-US" sz="1100" dirty="0" smtClean="0"/>
              <a:t>为正</a:t>
            </a:r>
            <a:r>
              <a:rPr lang="en-US" altLang="zh-CN" sz="1100" dirty="0" smtClean="0"/>
              <a:t>, d=-by1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关于符号：</a:t>
            </a:r>
            <a:endParaRPr lang="en-US" altLang="zh-CN" sz="1100" dirty="0" smtClean="0"/>
          </a:p>
          <a:p>
            <a:r>
              <a:rPr lang="en-US" altLang="zh-CN" sz="1100" dirty="0" smtClean="0"/>
              <a:t>if x1==0,and x2==0 </a:t>
            </a:r>
            <a:r>
              <a:rPr lang="zh-CN" altLang="en-US" sz="1100" dirty="0" smtClean="0"/>
              <a:t>沿</a:t>
            </a:r>
            <a:r>
              <a:rPr lang="en-US" altLang="zh-CN" sz="1100" dirty="0" smtClean="0"/>
              <a:t>y</a:t>
            </a:r>
            <a:r>
              <a:rPr lang="zh-CN" altLang="en-US" sz="1100" dirty="0" smtClean="0"/>
              <a:t>上扬，</a:t>
            </a:r>
            <a:r>
              <a:rPr lang="en-US" altLang="zh-CN" sz="1100" dirty="0" smtClean="0"/>
              <a:t>b&lt;=0</a:t>
            </a:r>
          </a:p>
          <a:p>
            <a:r>
              <a:rPr lang="en-US" altLang="zh-CN" sz="1100" dirty="0" smtClean="0"/>
              <a:t>if x1==0, and x2&gt;0, 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else if y1==0, or y2==0, b&lt;=0</a:t>
            </a:r>
          </a:p>
          <a:p>
            <a:r>
              <a:rPr lang="zh-CN" altLang="en-US" sz="1100" dirty="0" smtClean="0"/>
              <a:t>沿</a:t>
            </a:r>
            <a:r>
              <a:rPr lang="en-US" altLang="zh-CN" sz="1100" dirty="0" smtClean="0"/>
              <a:t>y</a:t>
            </a:r>
            <a:r>
              <a:rPr lang="zh-CN" altLang="en-US" sz="1100" dirty="0" smtClean="0"/>
              <a:t>方向上扬，</a:t>
            </a:r>
            <a:r>
              <a:rPr lang="en-US" altLang="zh-CN" sz="1100" dirty="0" smtClean="0"/>
              <a:t>b&lt;0?</a:t>
            </a:r>
          </a:p>
          <a:p>
            <a:r>
              <a:rPr lang="en-US" altLang="zh-CN" sz="1100" dirty="0" smtClean="0"/>
              <a:t>when x&gt;0, y&gt;0, then exists z&gt;0?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另外可以做</a:t>
            </a:r>
            <a:endParaRPr lang="en-US" altLang="zh-CN" sz="1100" dirty="0" smtClean="0"/>
          </a:p>
          <a:p>
            <a:r>
              <a:rPr lang="en-US" altLang="zh-CN" sz="1100" dirty="0" smtClean="0"/>
              <a:t>try:</a:t>
            </a:r>
          </a:p>
          <a:p>
            <a:r>
              <a:rPr lang="en-US" altLang="zh-CN" sz="1100" dirty="0" smtClean="0"/>
              <a:t>  if angle is wrong, fire exception</a:t>
            </a:r>
          </a:p>
          <a:p>
            <a:r>
              <a:rPr lang="en-US" altLang="zh-CN" sz="1100" dirty="0" smtClean="0"/>
              <a:t>catch:</a:t>
            </a:r>
          </a:p>
          <a:p>
            <a:r>
              <a:rPr lang="en-US" altLang="zh-CN" sz="1100" dirty="0" smtClean="0"/>
              <a:t>  fire the other angle.</a:t>
            </a:r>
          </a:p>
        </p:txBody>
      </p:sp>
      <p:sp>
        <p:nvSpPr>
          <p:cNvPr id="2" name="平行四边形 1"/>
          <p:cNvSpPr/>
          <p:nvPr/>
        </p:nvSpPr>
        <p:spPr>
          <a:xfrm>
            <a:off x="485260" y="1107696"/>
            <a:ext cx="1372096" cy="490264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" name="平行四边形 2"/>
          <p:cNvSpPr/>
          <p:nvPr/>
        </p:nvSpPr>
        <p:spPr>
          <a:xfrm rot="4063230">
            <a:off x="599474" y="443738"/>
            <a:ext cx="973503" cy="1028058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26219" y="907133"/>
            <a:ext cx="921557" cy="35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47776" y="907133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94586" y="16871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Crossing line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7" y="1976825"/>
            <a:ext cx="2109342" cy="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51546" y="404805"/>
            <a:ext cx="1649071" cy="14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373426" y="1174595"/>
            <a:ext cx="1604502" cy="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8418" y="1999110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x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57751" y="283168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y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076" y="350039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z</a:t>
            </a:r>
            <a:endParaRPr lang="zh-CN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9559" y="1279350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&#10;x_{1,2}=\frac{-b \pm \sqrt {b^2-4ac\  }}{2a}.&#10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71744"/>
            <a:ext cx="1943100" cy="419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-785850" y="2071678"/>
            <a:ext cx="4214842" cy="94025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个交点，加一个仰角，加一个</a:t>
            </a:r>
            <a:r>
              <a:rPr lang="en-US" altLang="zh-CN" sz="1100" dirty="0" smtClean="0"/>
              <a:t>z1</a:t>
            </a:r>
          </a:p>
          <a:p>
            <a:r>
              <a:rPr lang="zh-CN" altLang="en-US" sz="1100" dirty="0" smtClean="0"/>
              <a:t>位移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C!=0, so make c=1</a:t>
            </a:r>
          </a:p>
          <a:p>
            <a:r>
              <a:rPr lang="en-US" altLang="zh-CN" sz="1100" dirty="0" err="1" smtClean="0"/>
              <a:t>Ax+by+c</a:t>
            </a:r>
            <a:r>
              <a:rPr lang="en-US" altLang="zh-CN" sz="1100" dirty="0" smtClean="0"/>
              <a:t>(z-z1)+d=0</a:t>
            </a:r>
          </a:p>
          <a:p>
            <a:r>
              <a:rPr lang="en-US" altLang="zh-CN" sz="1100" dirty="0" err="1" smtClean="0"/>
              <a:t>Ax+by</a:t>
            </a:r>
            <a:r>
              <a:rPr lang="en-US" altLang="zh-CN" sz="1100" dirty="0" smtClean="0"/>
              <a:t>+(z-z1)+d=0</a:t>
            </a:r>
          </a:p>
          <a:p>
            <a:r>
              <a:rPr lang="en-US" altLang="zh-CN" sz="1100" dirty="0" smtClean="0"/>
              <a:t>Normal vector: a, b,1</a:t>
            </a:r>
          </a:p>
          <a:p>
            <a:r>
              <a:rPr lang="zh-CN" altLang="en-US" sz="1100" dirty="0" smtClean="0"/>
              <a:t>和</a:t>
            </a:r>
            <a:r>
              <a:rPr lang="en-US" altLang="zh-CN" sz="1100" dirty="0" smtClean="0"/>
              <a:t>z=0</a:t>
            </a:r>
            <a:r>
              <a:rPr lang="zh-CN" altLang="en-US" sz="1100" dirty="0" smtClean="0"/>
              <a:t>之间的夹角为</a:t>
            </a:r>
            <a:r>
              <a:rPr lang="en-US" altLang="zh-CN" sz="1100" dirty="0" smtClean="0"/>
              <a:t>theta</a:t>
            </a:r>
          </a:p>
          <a:p>
            <a:r>
              <a:rPr lang="en-US" altLang="zh-CN" sz="1100" dirty="0" smtClean="0"/>
              <a:t>z=0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normal vector</a:t>
            </a:r>
            <a:r>
              <a:rPr lang="zh-CN" altLang="en-US" sz="1100" dirty="0" smtClean="0"/>
              <a:t>是</a:t>
            </a:r>
            <a:r>
              <a:rPr lang="en-US" altLang="zh-CN" sz="1100" dirty="0" smtClean="0"/>
              <a:t>0,0,1</a:t>
            </a:r>
          </a:p>
          <a:p>
            <a:endParaRPr lang="en-US" altLang="zh-CN" sz="1100" dirty="0" smtClean="0"/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 = P.Q/|P||Q|</a:t>
            </a:r>
          </a:p>
          <a:p>
            <a:r>
              <a:rPr lang="en-US" altLang="zh-CN" sz="1100" dirty="0" smtClean="0"/>
              <a:t>=(x1x2+y1y2+z1z2)/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(x1**2+y1**2+z1**2)/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(x2**2+y2**2+z2**2)</a:t>
            </a:r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(theta)=1/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(a**2+b**2+1)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cos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=1 /(a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</a:t>
            </a:r>
          </a:p>
          <a:p>
            <a:r>
              <a:rPr lang="en-US" altLang="zh-CN" sz="1100" dirty="0" smtClean="0"/>
              <a:t>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+1)=1/cos</a:t>
            </a:r>
            <a:r>
              <a:rPr lang="en-US" altLang="zh-CN" sz="1100" baseline="300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 smtClean="0"/>
              <a:t>a2+b2=1/cos2-1=(1-cos2)/cos2=tan2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A*</a:t>
            </a:r>
            <a:r>
              <a:rPr lang="en-US" altLang="zh-CN" sz="1100" dirty="0" err="1" smtClean="0"/>
              <a:t>a+b</a:t>
            </a:r>
            <a:r>
              <a:rPr lang="en-US" altLang="zh-CN" sz="1100" dirty="0" smtClean="0"/>
              <a:t>*b=tan(theta)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zh-CN" altLang="en-US" sz="1100" dirty="0" smtClean="0"/>
              <a:t>另外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个点。</a:t>
            </a:r>
            <a:r>
              <a:rPr lang="en-US" altLang="zh-CN" sz="1100" dirty="0" smtClean="0"/>
              <a:t>X1,y1,z1,x2,y2,z1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Ax1+by1+d=0</a:t>
            </a:r>
          </a:p>
          <a:p>
            <a:r>
              <a:rPr lang="en-US" altLang="zh-CN" sz="1100" dirty="0" smtClean="0"/>
              <a:t>Ax2+by2+d=0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A(x1-x2)+b(y1-y2)=0</a:t>
            </a:r>
          </a:p>
          <a:p>
            <a:r>
              <a:rPr lang="en-US" altLang="zh-CN" sz="1100" dirty="0" smtClean="0"/>
              <a:t>A=-b(y1-y2)/(x1-x2)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(1+(y1-y2)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/tan(theta)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 = 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b= (x1-x2)*tan(theta)</a:t>
            </a:r>
            <a:r>
              <a:rPr lang="zh-CN" altLang="en-US" sz="1100" dirty="0" smtClean="0"/>
              <a:t>*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</a:t>
            </a:r>
          </a:p>
          <a:p>
            <a:r>
              <a:rPr lang="zh-CN" altLang="en-US" sz="1100" dirty="0" smtClean="0"/>
              <a:t>令</a:t>
            </a:r>
            <a:r>
              <a:rPr lang="en-US" altLang="zh-CN" sz="1100" dirty="0" smtClean="0"/>
              <a:t>b</a:t>
            </a:r>
            <a:r>
              <a:rPr lang="zh-CN" altLang="en-US" sz="1100" dirty="0" smtClean="0"/>
              <a:t>为正</a:t>
            </a:r>
            <a:endParaRPr lang="en-US" altLang="zh-CN" sz="1100" dirty="0" smtClean="0"/>
          </a:p>
          <a:p>
            <a:r>
              <a:rPr lang="en-US" altLang="zh-CN" sz="1100" dirty="0" smtClean="0"/>
              <a:t>a=-b(y1-y2)/(x1-x2)</a:t>
            </a:r>
          </a:p>
          <a:p>
            <a:r>
              <a:rPr lang="en-US" altLang="zh-CN" sz="1100" dirty="0" smtClean="0"/>
              <a:t>d=-ax1-by1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special case:</a:t>
            </a:r>
          </a:p>
          <a:p>
            <a:r>
              <a:rPr lang="en-US" altLang="zh-CN" sz="1100" dirty="0" smtClean="0"/>
              <a:t>1. theta = 0, then a=0, b=0, d=0</a:t>
            </a:r>
          </a:p>
          <a:p>
            <a:r>
              <a:rPr lang="en-US" altLang="zh-CN" sz="1100" dirty="0" smtClean="0"/>
              <a:t>2. x1==x2, then b=0, a=tan(theta), d=-ax1</a:t>
            </a:r>
          </a:p>
          <a:p>
            <a:r>
              <a:rPr lang="en-US" altLang="zh-CN" sz="1100" dirty="0" smtClean="0"/>
              <a:t>3. y1==y2, then a=0, b=tan(theta)</a:t>
            </a:r>
            <a:r>
              <a:rPr lang="zh-CN" altLang="en-US" sz="1100" dirty="0" smtClean="0"/>
              <a:t>为正</a:t>
            </a:r>
            <a:r>
              <a:rPr lang="en-US" altLang="zh-CN" sz="1100" dirty="0" smtClean="0"/>
              <a:t>, d=-by1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关于符号：</a:t>
            </a:r>
            <a:endParaRPr lang="en-US" altLang="zh-CN" sz="1100" dirty="0" smtClean="0"/>
          </a:p>
          <a:p>
            <a:r>
              <a:rPr lang="zh-CN" altLang="en-US" sz="1100" dirty="0" smtClean="0"/>
              <a:t>取一个正的，再取一个负的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另外可以做</a:t>
            </a:r>
            <a:endParaRPr lang="en-US" altLang="zh-CN" sz="1100" dirty="0" smtClean="0"/>
          </a:p>
          <a:p>
            <a:r>
              <a:rPr lang="en-US" altLang="zh-CN" sz="1100" dirty="0" smtClean="0"/>
              <a:t>try:</a:t>
            </a:r>
          </a:p>
          <a:p>
            <a:r>
              <a:rPr lang="en-US" altLang="zh-CN" sz="1100" dirty="0" smtClean="0"/>
              <a:t>  if angle is wrong, fire exception</a:t>
            </a:r>
          </a:p>
          <a:p>
            <a:r>
              <a:rPr lang="en-US" altLang="zh-CN" sz="1100" dirty="0" smtClean="0"/>
              <a:t>catch:</a:t>
            </a:r>
          </a:p>
          <a:p>
            <a:r>
              <a:rPr lang="en-US" altLang="zh-CN" sz="1100" dirty="0" smtClean="0"/>
              <a:t>  fire the other angle.</a:t>
            </a:r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**</a:t>
            </a:r>
            <a:endParaRPr lang="en-US" altLang="zh-CN" sz="1100" dirty="0" smtClean="0"/>
          </a:p>
          <a:p>
            <a:r>
              <a:rPr lang="zh-CN" altLang="en-US" sz="1100" dirty="0" smtClean="0"/>
              <a:t>这个算法的问题是最后的</a:t>
            </a:r>
            <a:r>
              <a:rPr lang="en-US" altLang="zh-CN" sz="1100" dirty="0" smtClean="0"/>
              <a:t>scale</a:t>
            </a:r>
            <a:r>
              <a:rPr lang="zh-CN" altLang="en-US" sz="1100" dirty="0" smtClean="0"/>
              <a:t>不好确定。如果图像是</a:t>
            </a:r>
            <a:r>
              <a:rPr lang="en-US" altLang="zh-CN" sz="1100" dirty="0" smtClean="0"/>
              <a:t>2x3</a:t>
            </a:r>
            <a:r>
              <a:rPr lang="zh-CN" altLang="en-US" sz="1100" dirty="0" smtClean="0"/>
              <a:t>，仰角是</a:t>
            </a:r>
            <a:r>
              <a:rPr lang="en-US" altLang="zh-CN" sz="1100" dirty="0" smtClean="0"/>
              <a:t>10</a:t>
            </a:r>
            <a:r>
              <a:rPr lang="zh-CN" altLang="en-US" sz="1100" dirty="0" smtClean="0"/>
              <a:t>度，最后得到的很小。所以需要仰角很大</a:t>
            </a:r>
            <a:endParaRPr lang="en-US" altLang="zh-CN" sz="1100" dirty="0" smtClean="0"/>
          </a:p>
        </p:txBody>
      </p:sp>
      <p:sp>
        <p:nvSpPr>
          <p:cNvPr id="2" name="平行四边形 1"/>
          <p:cNvSpPr/>
          <p:nvPr/>
        </p:nvSpPr>
        <p:spPr>
          <a:xfrm>
            <a:off x="485260" y="1107696"/>
            <a:ext cx="1372096" cy="490264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" name="平行四边形 2"/>
          <p:cNvSpPr/>
          <p:nvPr/>
        </p:nvSpPr>
        <p:spPr>
          <a:xfrm rot="4063230">
            <a:off x="599474" y="443738"/>
            <a:ext cx="973503" cy="1028058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26219" y="907133"/>
            <a:ext cx="921557" cy="35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47776" y="907133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94586" y="16871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Crossing line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7" y="1976825"/>
            <a:ext cx="2109342" cy="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51546" y="404805"/>
            <a:ext cx="1649071" cy="14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373426" y="1174595"/>
            <a:ext cx="1604502" cy="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8418" y="1999110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x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57751" y="283168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y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076" y="350039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z</a:t>
            </a:r>
            <a:endParaRPr lang="zh-CN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9559" y="1279350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&#10;x_{1,2}=\frac{-b \pm \sqrt {b^2-4ac\  }}{2a}.&#10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71744"/>
            <a:ext cx="1943100" cy="419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-785850" y="2071678"/>
            <a:ext cx="4214842" cy="95718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个交点，加一个仰角，加一个</a:t>
            </a:r>
            <a:r>
              <a:rPr lang="en-US" altLang="zh-CN" sz="1100" dirty="0" smtClean="0"/>
              <a:t>z1</a:t>
            </a:r>
          </a:p>
          <a:p>
            <a:r>
              <a:rPr lang="zh-CN" altLang="en-US" sz="1100" dirty="0" smtClean="0"/>
              <a:t>位移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C!=0, so make c=1</a:t>
            </a:r>
          </a:p>
          <a:p>
            <a:r>
              <a:rPr lang="en-US" altLang="zh-CN" sz="1100" dirty="0" err="1" smtClean="0"/>
              <a:t>Ax+by+c</a:t>
            </a:r>
            <a:r>
              <a:rPr lang="en-US" altLang="zh-CN" sz="1100" dirty="0" smtClean="0"/>
              <a:t>(z-z1)+d=0</a:t>
            </a:r>
          </a:p>
          <a:p>
            <a:r>
              <a:rPr lang="en-US" altLang="zh-CN" sz="1100" dirty="0" err="1" smtClean="0"/>
              <a:t>Ax+by</a:t>
            </a:r>
            <a:r>
              <a:rPr lang="en-US" altLang="zh-CN" sz="1100" dirty="0" smtClean="0"/>
              <a:t>+(z-z1)+d=0</a:t>
            </a:r>
          </a:p>
          <a:p>
            <a:r>
              <a:rPr lang="en-US" altLang="zh-CN" sz="1100" dirty="0" smtClean="0"/>
              <a:t>Normal vector: a, b,1</a:t>
            </a:r>
          </a:p>
          <a:p>
            <a:r>
              <a:rPr lang="zh-CN" altLang="en-US" sz="1100" dirty="0" smtClean="0"/>
              <a:t>和</a:t>
            </a:r>
            <a:r>
              <a:rPr lang="en-US" altLang="zh-CN" sz="1100" dirty="0" smtClean="0"/>
              <a:t>z=0</a:t>
            </a:r>
            <a:r>
              <a:rPr lang="zh-CN" altLang="en-US" sz="1100" dirty="0" smtClean="0"/>
              <a:t>之间的夹角为</a:t>
            </a:r>
            <a:r>
              <a:rPr lang="en-US" altLang="zh-CN" sz="1100" dirty="0" smtClean="0"/>
              <a:t>theta</a:t>
            </a:r>
          </a:p>
          <a:p>
            <a:r>
              <a:rPr lang="en-US" altLang="zh-CN" sz="1100" dirty="0" smtClean="0"/>
              <a:t>z=0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normal vector</a:t>
            </a:r>
            <a:r>
              <a:rPr lang="zh-CN" altLang="en-US" sz="1100" dirty="0" smtClean="0"/>
              <a:t>是</a:t>
            </a:r>
            <a:r>
              <a:rPr lang="en-US" altLang="zh-CN" sz="1100" dirty="0" smtClean="0"/>
              <a:t>0,0,1</a:t>
            </a:r>
          </a:p>
          <a:p>
            <a:endParaRPr lang="en-US" altLang="zh-CN" sz="1100" dirty="0" smtClean="0"/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 = P.Q/|P||Q|</a:t>
            </a:r>
          </a:p>
          <a:p>
            <a:r>
              <a:rPr lang="en-US" altLang="zh-CN" sz="1100" dirty="0" smtClean="0"/>
              <a:t>=(x1x2+y1y2+z1z2)/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(x1**2+y1**2+z1**2)/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(x2**2+y2**2+z2**2)</a:t>
            </a:r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(theta)=1/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(a**2+b**2+1)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cos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=1 /(a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</a:t>
            </a:r>
          </a:p>
          <a:p>
            <a:r>
              <a:rPr lang="en-US" altLang="zh-CN" sz="1100" dirty="0" smtClean="0"/>
              <a:t>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+1)=1/cos</a:t>
            </a:r>
            <a:r>
              <a:rPr lang="en-US" altLang="zh-CN" sz="1100" baseline="300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 smtClean="0"/>
              <a:t>a2+b2=1/cos2-1=(1-cos2)/cos2=tan2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A*</a:t>
            </a:r>
            <a:r>
              <a:rPr lang="en-US" altLang="zh-CN" sz="1100" dirty="0" err="1" smtClean="0"/>
              <a:t>a+b</a:t>
            </a:r>
            <a:r>
              <a:rPr lang="en-US" altLang="zh-CN" sz="1100" dirty="0" smtClean="0"/>
              <a:t>*b=tan(theta)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zh-CN" altLang="en-US" sz="1100" dirty="0" smtClean="0"/>
              <a:t>另外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个点。</a:t>
            </a:r>
            <a:r>
              <a:rPr lang="en-US" altLang="zh-CN" sz="1100" dirty="0" smtClean="0"/>
              <a:t>X1,y1,z1,x2,y2,z1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Ax1+by1+d=0</a:t>
            </a:r>
          </a:p>
          <a:p>
            <a:r>
              <a:rPr lang="en-US" altLang="zh-CN" sz="1100" dirty="0" smtClean="0"/>
              <a:t>Ax2+by2+d=0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A(x1-x2)+b(y1-y2)=0</a:t>
            </a:r>
          </a:p>
          <a:p>
            <a:r>
              <a:rPr lang="en-US" altLang="zh-CN" sz="1100" dirty="0" smtClean="0"/>
              <a:t>A=-b(y1-y2)/(x1-x2)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(1+(y1-y2)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/tan(theta)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 = 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b= (x1-x2)*tan(theta)</a:t>
            </a:r>
            <a:r>
              <a:rPr lang="zh-CN" altLang="en-US" sz="1100" dirty="0" smtClean="0"/>
              <a:t>*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</a:t>
            </a:r>
          </a:p>
          <a:p>
            <a:r>
              <a:rPr lang="zh-CN" altLang="en-US" sz="1100" dirty="0" smtClean="0"/>
              <a:t>令</a:t>
            </a:r>
            <a:r>
              <a:rPr lang="en-US" altLang="zh-CN" sz="1100" dirty="0" smtClean="0"/>
              <a:t>b</a:t>
            </a:r>
            <a:r>
              <a:rPr lang="zh-CN" altLang="en-US" sz="1100" dirty="0" smtClean="0"/>
              <a:t>为正</a:t>
            </a:r>
            <a:endParaRPr lang="en-US" altLang="zh-CN" sz="1100" dirty="0" smtClean="0"/>
          </a:p>
          <a:p>
            <a:r>
              <a:rPr lang="en-US" altLang="zh-CN" sz="1100" dirty="0" smtClean="0"/>
              <a:t>a=-b(y1-y2)/(x1-x2)</a:t>
            </a:r>
          </a:p>
          <a:p>
            <a:r>
              <a:rPr lang="en-US" altLang="zh-CN" sz="1100" dirty="0" smtClean="0"/>
              <a:t>d=-ax1-by1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special case:</a:t>
            </a:r>
          </a:p>
          <a:p>
            <a:r>
              <a:rPr lang="en-US" altLang="zh-CN" sz="1100" dirty="0" smtClean="0"/>
              <a:t>1. theta = 0, then a=0, b=0, d=0</a:t>
            </a:r>
          </a:p>
          <a:p>
            <a:r>
              <a:rPr lang="en-US" altLang="zh-CN" sz="1100" dirty="0" smtClean="0"/>
              <a:t>2. x1==x2, then b=0, a=tan(theta), d=-ax1</a:t>
            </a:r>
          </a:p>
          <a:p>
            <a:r>
              <a:rPr lang="en-US" altLang="zh-CN" sz="1100" dirty="0" smtClean="0"/>
              <a:t>3. y1==y2, then a=0, b=tan(theta)</a:t>
            </a:r>
            <a:r>
              <a:rPr lang="zh-CN" altLang="en-US" sz="1100" dirty="0" smtClean="0"/>
              <a:t>为正</a:t>
            </a:r>
            <a:r>
              <a:rPr lang="en-US" altLang="zh-CN" sz="1100" dirty="0" smtClean="0"/>
              <a:t>, d=-by1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关于符号：</a:t>
            </a:r>
            <a:endParaRPr lang="en-US" altLang="zh-CN" sz="1100" dirty="0" smtClean="0"/>
          </a:p>
          <a:p>
            <a:r>
              <a:rPr lang="zh-CN" altLang="en-US" sz="1100" dirty="0" smtClean="0"/>
              <a:t>取一个正的，再取一个负的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另外可以做</a:t>
            </a:r>
            <a:endParaRPr lang="en-US" altLang="zh-CN" sz="1100" dirty="0" smtClean="0"/>
          </a:p>
          <a:p>
            <a:r>
              <a:rPr lang="en-US" altLang="zh-CN" sz="1100" dirty="0" smtClean="0"/>
              <a:t>try:</a:t>
            </a:r>
          </a:p>
          <a:p>
            <a:r>
              <a:rPr lang="en-US" altLang="zh-CN" sz="1100" dirty="0" smtClean="0"/>
              <a:t>  if angle is wrong, fire exception</a:t>
            </a:r>
          </a:p>
          <a:p>
            <a:r>
              <a:rPr lang="en-US" altLang="zh-CN" sz="1100" dirty="0" smtClean="0"/>
              <a:t>catch:</a:t>
            </a:r>
          </a:p>
          <a:p>
            <a:r>
              <a:rPr lang="en-US" altLang="zh-CN" sz="1100" dirty="0" smtClean="0"/>
              <a:t>  fire the other angle.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仰角</a:t>
            </a:r>
            <a:r>
              <a:rPr lang="en-US" altLang="zh-CN" sz="1100" dirty="0" smtClean="0"/>
              <a:t>step</a:t>
            </a:r>
            <a:r>
              <a:rPr lang="zh-CN" altLang="en-US" sz="1100" dirty="0" smtClean="0"/>
              <a:t>范围，</a:t>
            </a:r>
            <a:endParaRPr lang="en-US" altLang="zh-CN" sz="1100" dirty="0" smtClean="0"/>
          </a:p>
          <a:p>
            <a:r>
              <a:rPr lang="en-US" altLang="zh-CN" sz="1100" dirty="0" smtClean="0"/>
              <a:t>1/max(width, height)=tan(step)</a:t>
            </a:r>
          </a:p>
          <a:p>
            <a:r>
              <a:rPr lang="en-US" altLang="zh-CN" sz="1100" dirty="0" smtClean="0"/>
              <a:t>if width=1, then step=45</a:t>
            </a:r>
            <a:r>
              <a:rPr lang="zh-CN" altLang="en-US" sz="1100" dirty="0" smtClean="0"/>
              <a:t>度</a:t>
            </a:r>
            <a:endParaRPr lang="en-US" altLang="zh-CN" sz="1100" dirty="0" smtClean="0"/>
          </a:p>
          <a:p>
            <a:r>
              <a:rPr lang="en-US" altLang="zh-CN" sz="1100" dirty="0" smtClean="0"/>
              <a:t>if width=2, then step=27</a:t>
            </a:r>
          </a:p>
          <a:p>
            <a:r>
              <a:rPr lang="en-US" altLang="zh-CN" sz="1100" dirty="0" smtClean="0"/>
              <a:t>if width=100, then step=0.5</a:t>
            </a:r>
            <a:r>
              <a:rPr lang="zh-CN" altLang="en-US" sz="1100" smtClean="0"/>
              <a:t>度</a:t>
            </a:r>
            <a:endParaRPr lang="en-US" altLang="zh-CN" sz="1100" dirty="0" smtClean="0"/>
          </a:p>
        </p:txBody>
      </p:sp>
      <p:sp>
        <p:nvSpPr>
          <p:cNvPr id="2" name="平行四边形 1"/>
          <p:cNvSpPr/>
          <p:nvPr/>
        </p:nvSpPr>
        <p:spPr>
          <a:xfrm>
            <a:off x="485260" y="1107696"/>
            <a:ext cx="1372096" cy="490264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" name="平行四边形 2"/>
          <p:cNvSpPr/>
          <p:nvPr/>
        </p:nvSpPr>
        <p:spPr>
          <a:xfrm rot="4063230">
            <a:off x="599474" y="443738"/>
            <a:ext cx="973503" cy="1028058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26219" y="907133"/>
            <a:ext cx="921557" cy="35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47776" y="907133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94586" y="16871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Crossing line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7" y="1976825"/>
            <a:ext cx="2109342" cy="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51546" y="404805"/>
            <a:ext cx="1649071" cy="14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373426" y="1174595"/>
            <a:ext cx="1604502" cy="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8418" y="1999110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x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57751" y="283168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y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076" y="350039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z</a:t>
            </a:r>
            <a:endParaRPr lang="zh-CN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9559" y="1279350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&#10;x_{1,2}=\frac{-b \pm \sqrt {b^2-4ac\  }}{2a}.&#10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71744"/>
            <a:ext cx="1943100" cy="419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zh-CN" altLang="en-US" sz="1000" dirty="0" smtClean="0"/>
              <a:t>新问题是这个遍历平面生成非常慢，应该可以找到更好的方法。例如首先生成一些粗平面，然后细化。生成粗平面主要靠现有点来生成。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zh-CN" altLang="en-US" sz="1000" dirty="0" smtClean="0"/>
              <a:t>可以先用一些</a:t>
            </a:r>
            <a:r>
              <a:rPr lang="en-US" altLang="zh-CN" sz="1000" dirty="0" err="1" smtClean="0"/>
              <a:t>DoG</a:t>
            </a:r>
            <a:r>
              <a:rPr lang="zh-CN" altLang="en-US" sz="1000" dirty="0" smtClean="0"/>
              <a:t>之类的把图像分割，然后用分割出的块来近似平面。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zh-CN" altLang="en-US" sz="1000" dirty="0" smtClean="0"/>
              <a:t>大胆的计算一些平面，然后看这些平面是否能扩大，如果能，则成功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zh-CN" altLang="en-US" sz="1000" dirty="0" smtClean="0"/>
              <a:t>找</a:t>
            </a:r>
            <a:r>
              <a:rPr lang="en-US" altLang="zh-CN" sz="1000" dirty="0" smtClean="0"/>
              <a:t>6x6</a:t>
            </a:r>
            <a:r>
              <a:rPr lang="zh-CN" altLang="en-US" sz="1000" dirty="0" smtClean="0"/>
              <a:t>的</a:t>
            </a:r>
            <a:r>
              <a:rPr lang="en-US" altLang="zh-CN" sz="1000" dirty="0" smtClean="0"/>
              <a:t>block</a:t>
            </a:r>
            <a:r>
              <a:rPr lang="zh-CN" altLang="en-US" sz="1000" dirty="0" smtClean="0"/>
              <a:t>，然后算是否属于同一个平面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zh-CN" altLang="en-US" sz="1000" dirty="0" smtClean="0"/>
              <a:t>不过看</a:t>
            </a:r>
            <a:r>
              <a:rPr lang="en-US" altLang="zh-CN" sz="1000" dirty="0" err="1" smtClean="0"/>
              <a:t>berry.xlxs</a:t>
            </a:r>
            <a:r>
              <a:rPr lang="zh-CN" altLang="en-US" sz="1000" dirty="0" smtClean="0"/>
              <a:t>，似乎找到了平面未必有多大用处，不能切分边缘。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zh-CN" altLang="en-US" sz="1000" dirty="0" smtClean="0"/>
              <a:t>各种边缘：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1. </a:t>
            </a:r>
            <a:r>
              <a:rPr lang="zh-CN" altLang="en-US" sz="1000" dirty="0" smtClean="0"/>
              <a:t>很细的亮点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2. </a:t>
            </a:r>
            <a:r>
              <a:rPr lang="zh-CN" altLang="en-US" sz="1000" dirty="0" smtClean="0"/>
              <a:t>很细的差点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3. </a:t>
            </a:r>
            <a:r>
              <a:rPr lang="zh-CN" altLang="en-US" sz="1000" dirty="0" smtClean="0"/>
              <a:t>很细的过零点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for 0-360</a:t>
            </a:r>
            <a:r>
              <a:rPr lang="zh-CN" altLang="en-US" sz="1000" dirty="0" smtClean="0"/>
              <a:t>度，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  </a:t>
            </a:r>
            <a:r>
              <a:rPr lang="zh-CN" altLang="en-US" sz="1000" dirty="0" smtClean="0"/>
              <a:t>如果有一系列很细的亮点，或者暗点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   </a:t>
            </a:r>
            <a:r>
              <a:rPr lang="zh-CN" altLang="en-US" sz="1000" dirty="0" smtClean="0"/>
              <a:t>或者有一系列的和一边差值很大的点。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   </a:t>
            </a:r>
            <a:r>
              <a:rPr lang="zh-CN" altLang="en-US" sz="1000" dirty="0" smtClean="0"/>
              <a:t>或者有一系列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----</a:t>
            </a:r>
            <a:r>
              <a:rPr lang="zh-CN" altLang="en-US" sz="1000" dirty="0" smtClean="0"/>
              <a:t>回到老路，完全迷失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zh-CN" altLang="en-US" sz="1000" dirty="0" smtClean="0"/>
              <a:t>仔细看看，图像似乎都像一座座泥雕，怎么去分析这些泥雕呢？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endParaRPr lang="zh-CN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00428" y="3571876"/>
            <a:ext cx="10160000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3500438"/>
            <a:ext cx="10160000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5786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85852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85918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14546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14612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14678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14744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14810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14876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14942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15008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43636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43702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143768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643834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072462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572528" y="235743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86050" y="714356"/>
            <a:ext cx="1500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第一类！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000364" y="3143248"/>
            <a:ext cx="1500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第二类！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" idx="0"/>
          </p:cNvCxnSpPr>
          <p:nvPr/>
        </p:nvCxnSpPr>
        <p:spPr>
          <a:xfrm rot="5400000" flipH="1" flipV="1">
            <a:off x="1357290" y="714356"/>
            <a:ext cx="714380" cy="2571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0"/>
          </p:cNvCxnSpPr>
          <p:nvPr/>
        </p:nvCxnSpPr>
        <p:spPr>
          <a:xfrm rot="5400000" flipH="1" flipV="1">
            <a:off x="1643042" y="1000108"/>
            <a:ext cx="642942" cy="207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0"/>
            <a:endCxn id="20" idx="2"/>
          </p:cNvCxnSpPr>
          <p:nvPr/>
        </p:nvCxnSpPr>
        <p:spPr>
          <a:xfrm rot="16200000" flipV="1">
            <a:off x="3332548" y="1832357"/>
            <a:ext cx="728674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0"/>
            <a:endCxn id="20" idx="2"/>
          </p:cNvCxnSpPr>
          <p:nvPr/>
        </p:nvCxnSpPr>
        <p:spPr>
          <a:xfrm rot="16200000" flipV="1">
            <a:off x="3832614" y="1332291"/>
            <a:ext cx="728674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" idx="2"/>
            <a:endCxn id="21" idx="0"/>
          </p:cNvCxnSpPr>
          <p:nvPr/>
        </p:nvCxnSpPr>
        <p:spPr>
          <a:xfrm rot="16200000" flipH="1">
            <a:off x="2339562" y="1732347"/>
            <a:ext cx="500066" cy="232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2"/>
            <a:endCxn id="21" idx="0"/>
          </p:cNvCxnSpPr>
          <p:nvPr/>
        </p:nvCxnSpPr>
        <p:spPr>
          <a:xfrm rot="5400000">
            <a:off x="4304108" y="2089538"/>
            <a:ext cx="500066" cy="160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2"/>
            <a:endCxn id="21" idx="0"/>
          </p:cNvCxnSpPr>
          <p:nvPr/>
        </p:nvCxnSpPr>
        <p:spPr>
          <a:xfrm rot="5400000">
            <a:off x="4768455" y="1625191"/>
            <a:ext cx="500066" cy="2536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8597" y="4857760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对物体取很多特征，如果特征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之类的相似，而其余特征不相似，认为属于同一类。</a:t>
            </a:r>
            <a:endParaRPr lang="en-US" altLang="zh-CN" dirty="0" smtClean="0"/>
          </a:p>
          <a:p>
            <a:r>
              <a:rPr lang="zh-CN" altLang="en-US" dirty="0" smtClean="0"/>
              <a:t>同理，如果另一套特征相似，则认为属于种类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3071802" y="2571744"/>
            <a:ext cx="3286148" cy="178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200000" flipH="1">
            <a:off x="3643318" y="1500186"/>
            <a:ext cx="5643578" cy="264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071802" y="2071678"/>
            <a:ext cx="3000396" cy="22860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071802" y="3143248"/>
            <a:ext cx="3500462" cy="12144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071802" y="4352924"/>
            <a:ext cx="3781444" cy="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86050" y="4500570"/>
            <a:ext cx="79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theta1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00826" y="2285992"/>
            <a:ext cx="2970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rho*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(theta),rho*sin(theta)</a:t>
            </a:r>
            <a:endParaRPr lang="zh-CN" alt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428992" y="4857760"/>
            <a:ext cx="68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theta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3438" y="264318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rho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496" y="4429132"/>
            <a:ext cx="79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theta2</a:t>
            </a:r>
            <a:endParaRPr lang="zh-CN" altLang="en-US" dirty="0"/>
          </a:p>
        </p:txBody>
      </p:sp>
      <p:sp>
        <p:nvSpPr>
          <p:cNvPr id="32" name="任意多边形 31"/>
          <p:cNvSpPr/>
          <p:nvPr/>
        </p:nvSpPr>
        <p:spPr>
          <a:xfrm>
            <a:off x="3516923" y="4161692"/>
            <a:ext cx="41366" cy="211016"/>
          </a:xfrm>
          <a:custGeom>
            <a:avLst/>
            <a:gdLst>
              <a:gd name="connsiteX0" fmla="*/ 0 w 41366"/>
              <a:gd name="connsiteY0" fmla="*/ 0 h 211016"/>
              <a:gd name="connsiteX1" fmla="*/ 11723 w 41366"/>
              <a:gd name="connsiteY1" fmla="*/ 35170 h 211016"/>
              <a:gd name="connsiteX2" fmla="*/ 35169 w 41366"/>
              <a:gd name="connsiteY2" fmla="*/ 70339 h 211016"/>
              <a:gd name="connsiteX3" fmla="*/ 35169 w 41366"/>
              <a:gd name="connsiteY3" fmla="*/ 211016 h 21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6" h="211016">
                <a:moveTo>
                  <a:pt x="0" y="0"/>
                </a:moveTo>
                <a:cubicBezTo>
                  <a:pt x="3908" y="11723"/>
                  <a:pt x="6197" y="24117"/>
                  <a:pt x="11723" y="35170"/>
                </a:cubicBezTo>
                <a:cubicBezTo>
                  <a:pt x="18024" y="47772"/>
                  <a:pt x="33307" y="56373"/>
                  <a:pt x="35169" y="70339"/>
                </a:cubicBezTo>
                <a:cubicBezTo>
                  <a:pt x="41366" y="116820"/>
                  <a:pt x="35169" y="164124"/>
                  <a:pt x="35169" y="2110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681046" y="3880338"/>
            <a:ext cx="222739" cy="457200"/>
          </a:xfrm>
          <a:custGeom>
            <a:avLst/>
            <a:gdLst>
              <a:gd name="connsiteX0" fmla="*/ 0 w 222739"/>
              <a:gd name="connsiteY0" fmla="*/ 0 h 457200"/>
              <a:gd name="connsiteX1" fmla="*/ 58616 w 222739"/>
              <a:gd name="connsiteY1" fmla="*/ 93785 h 457200"/>
              <a:gd name="connsiteX2" fmla="*/ 93785 w 222739"/>
              <a:gd name="connsiteY2" fmla="*/ 117231 h 457200"/>
              <a:gd name="connsiteX3" fmla="*/ 140677 w 222739"/>
              <a:gd name="connsiteY3" fmla="*/ 199293 h 457200"/>
              <a:gd name="connsiteX4" fmla="*/ 175846 w 222739"/>
              <a:gd name="connsiteY4" fmla="*/ 222739 h 457200"/>
              <a:gd name="connsiteX5" fmla="*/ 187569 w 222739"/>
              <a:gd name="connsiteY5" fmla="*/ 257908 h 457200"/>
              <a:gd name="connsiteX6" fmla="*/ 211016 w 222739"/>
              <a:gd name="connsiteY6" fmla="*/ 293077 h 457200"/>
              <a:gd name="connsiteX7" fmla="*/ 222739 w 222739"/>
              <a:gd name="connsiteY7" fmla="*/ 339970 h 457200"/>
              <a:gd name="connsiteX8" fmla="*/ 211016 w 222739"/>
              <a:gd name="connsiteY8" fmla="*/ 433754 h 457200"/>
              <a:gd name="connsiteX9" fmla="*/ 187569 w 222739"/>
              <a:gd name="connsiteY9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739" h="457200">
                <a:moveTo>
                  <a:pt x="0" y="0"/>
                </a:moveTo>
                <a:cubicBezTo>
                  <a:pt x="18573" y="37148"/>
                  <a:pt x="28177" y="63346"/>
                  <a:pt x="58616" y="93785"/>
                </a:cubicBezTo>
                <a:cubicBezTo>
                  <a:pt x="68579" y="103748"/>
                  <a:pt x="82062" y="109416"/>
                  <a:pt x="93785" y="117231"/>
                </a:cubicBezTo>
                <a:cubicBezTo>
                  <a:pt x="102980" y="135621"/>
                  <a:pt x="124106" y="182722"/>
                  <a:pt x="140677" y="199293"/>
                </a:cubicBezTo>
                <a:cubicBezTo>
                  <a:pt x="150640" y="209256"/>
                  <a:pt x="164123" y="214924"/>
                  <a:pt x="175846" y="222739"/>
                </a:cubicBezTo>
                <a:cubicBezTo>
                  <a:pt x="179754" y="234462"/>
                  <a:pt x="182043" y="246856"/>
                  <a:pt x="187569" y="257908"/>
                </a:cubicBezTo>
                <a:cubicBezTo>
                  <a:pt x="193870" y="270510"/>
                  <a:pt x="205466" y="280127"/>
                  <a:pt x="211016" y="293077"/>
                </a:cubicBezTo>
                <a:cubicBezTo>
                  <a:pt x="217363" y="307886"/>
                  <a:pt x="218831" y="324339"/>
                  <a:pt x="222739" y="339970"/>
                </a:cubicBezTo>
                <a:cubicBezTo>
                  <a:pt x="218831" y="371231"/>
                  <a:pt x="220069" y="403578"/>
                  <a:pt x="211016" y="433754"/>
                </a:cubicBezTo>
                <a:cubicBezTo>
                  <a:pt x="207840" y="444341"/>
                  <a:pt x="187569" y="457200"/>
                  <a:pt x="187569" y="4572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4071934" y="3571877"/>
            <a:ext cx="277328" cy="812554"/>
          </a:xfrm>
          <a:custGeom>
            <a:avLst/>
            <a:gdLst>
              <a:gd name="connsiteX0" fmla="*/ 0 w 586154"/>
              <a:gd name="connsiteY0" fmla="*/ 0 h 937846"/>
              <a:gd name="connsiteX1" fmla="*/ 35169 w 586154"/>
              <a:gd name="connsiteY1" fmla="*/ 23446 h 937846"/>
              <a:gd name="connsiteX2" fmla="*/ 117230 w 586154"/>
              <a:gd name="connsiteY2" fmla="*/ 58615 h 937846"/>
              <a:gd name="connsiteX3" fmla="*/ 211015 w 586154"/>
              <a:gd name="connsiteY3" fmla="*/ 128953 h 937846"/>
              <a:gd name="connsiteX4" fmla="*/ 257907 w 586154"/>
              <a:gd name="connsiteY4" fmla="*/ 164123 h 937846"/>
              <a:gd name="connsiteX5" fmla="*/ 281354 w 586154"/>
              <a:gd name="connsiteY5" fmla="*/ 187569 h 937846"/>
              <a:gd name="connsiteX6" fmla="*/ 328246 w 586154"/>
              <a:gd name="connsiteY6" fmla="*/ 257907 h 937846"/>
              <a:gd name="connsiteX7" fmla="*/ 375138 w 586154"/>
              <a:gd name="connsiteY7" fmla="*/ 304800 h 937846"/>
              <a:gd name="connsiteX8" fmla="*/ 433754 w 586154"/>
              <a:gd name="connsiteY8" fmla="*/ 375138 h 937846"/>
              <a:gd name="connsiteX9" fmla="*/ 457200 w 586154"/>
              <a:gd name="connsiteY9" fmla="*/ 422030 h 937846"/>
              <a:gd name="connsiteX10" fmla="*/ 492369 w 586154"/>
              <a:gd name="connsiteY10" fmla="*/ 445477 h 937846"/>
              <a:gd name="connsiteX11" fmla="*/ 504092 w 586154"/>
              <a:gd name="connsiteY11" fmla="*/ 480646 h 937846"/>
              <a:gd name="connsiteX12" fmla="*/ 527538 w 586154"/>
              <a:gd name="connsiteY12" fmla="*/ 515815 h 937846"/>
              <a:gd name="connsiteX13" fmla="*/ 562707 w 586154"/>
              <a:gd name="connsiteY13" fmla="*/ 597877 h 937846"/>
              <a:gd name="connsiteX14" fmla="*/ 574430 w 586154"/>
              <a:gd name="connsiteY14" fmla="*/ 644769 h 937846"/>
              <a:gd name="connsiteX15" fmla="*/ 586154 w 586154"/>
              <a:gd name="connsiteY15" fmla="*/ 679938 h 937846"/>
              <a:gd name="connsiteX16" fmla="*/ 574430 w 586154"/>
              <a:gd name="connsiteY16" fmla="*/ 937846 h 93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6154" h="937846">
                <a:moveTo>
                  <a:pt x="0" y="0"/>
                </a:moveTo>
                <a:cubicBezTo>
                  <a:pt x="11723" y="7815"/>
                  <a:pt x="22567" y="17145"/>
                  <a:pt x="35169" y="23446"/>
                </a:cubicBezTo>
                <a:cubicBezTo>
                  <a:pt x="97693" y="54708"/>
                  <a:pt x="44045" y="9826"/>
                  <a:pt x="117230" y="58615"/>
                </a:cubicBezTo>
                <a:cubicBezTo>
                  <a:pt x="149744" y="80291"/>
                  <a:pt x="179753" y="105507"/>
                  <a:pt x="211015" y="128953"/>
                </a:cubicBezTo>
                <a:cubicBezTo>
                  <a:pt x="226646" y="140676"/>
                  <a:pt x="244091" y="150307"/>
                  <a:pt x="257907" y="164123"/>
                </a:cubicBezTo>
                <a:cubicBezTo>
                  <a:pt x="265723" y="171938"/>
                  <a:pt x="274722" y="178727"/>
                  <a:pt x="281354" y="187569"/>
                </a:cubicBezTo>
                <a:cubicBezTo>
                  <a:pt x="298261" y="210112"/>
                  <a:pt x="308321" y="237982"/>
                  <a:pt x="328246" y="257907"/>
                </a:cubicBezTo>
                <a:cubicBezTo>
                  <a:pt x="343877" y="273538"/>
                  <a:pt x="360752" y="288016"/>
                  <a:pt x="375138" y="304800"/>
                </a:cubicBezTo>
                <a:cubicBezTo>
                  <a:pt x="473046" y="419027"/>
                  <a:pt x="311823" y="253210"/>
                  <a:pt x="433754" y="375138"/>
                </a:cubicBezTo>
                <a:cubicBezTo>
                  <a:pt x="441569" y="390769"/>
                  <a:pt x="446012" y="408605"/>
                  <a:pt x="457200" y="422030"/>
                </a:cubicBezTo>
                <a:cubicBezTo>
                  <a:pt x="466220" y="432854"/>
                  <a:pt x="483567" y="434475"/>
                  <a:pt x="492369" y="445477"/>
                </a:cubicBezTo>
                <a:cubicBezTo>
                  <a:pt x="500088" y="455126"/>
                  <a:pt x="498566" y="469593"/>
                  <a:pt x="504092" y="480646"/>
                </a:cubicBezTo>
                <a:cubicBezTo>
                  <a:pt x="510393" y="493248"/>
                  <a:pt x="519723" y="504092"/>
                  <a:pt x="527538" y="515815"/>
                </a:cubicBezTo>
                <a:cubicBezTo>
                  <a:pt x="561194" y="650437"/>
                  <a:pt x="514133" y="484535"/>
                  <a:pt x="562707" y="597877"/>
                </a:cubicBezTo>
                <a:cubicBezTo>
                  <a:pt x="569054" y="612686"/>
                  <a:pt x="570004" y="629277"/>
                  <a:pt x="574430" y="644769"/>
                </a:cubicBezTo>
                <a:cubicBezTo>
                  <a:pt x="577825" y="656651"/>
                  <a:pt x="582246" y="668215"/>
                  <a:pt x="586154" y="679938"/>
                </a:cubicBezTo>
                <a:cubicBezTo>
                  <a:pt x="572967" y="890908"/>
                  <a:pt x="574430" y="804862"/>
                  <a:pt x="574430" y="93784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43636" y="1643050"/>
            <a:ext cx="358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rho*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(theta+t1),rho*sin(theta+t1)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86578" y="3000372"/>
            <a:ext cx="349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rho*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(theta-t1),rho*sin(theta-t1)</a:t>
            </a:r>
            <a:endParaRPr lang="zh-CN" altLang="en-US" dirty="0" smtClean="0"/>
          </a:p>
        </p:txBody>
      </p:sp>
      <p:sp>
        <p:nvSpPr>
          <p:cNvPr id="37" name="任意多边形 36"/>
          <p:cNvSpPr/>
          <p:nvPr/>
        </p:nvSpPr>
        <p:spPr>
          <a:xfrm>
            <a:off x="6072198" y="2071679"/>
            <a:ext cx="214314" cy="500066"/>
          </a:xfrm>
          <a:custGeom>
            <a:avLst/>
            <a:gdLst>
              <a:gd name="connsiteX0" fmla="*/ 1305 w 634352"/>
              <a:gd name="connsiteY0" fmla="*/ 0 h 722857"/>
              <a:gd name="connsiteX1" fmla="*/ 24752 w 634352"/>
              <a:gd name="connsiteY1" fmla="*/ 222738 h 722857"/>
              <a:gd name="connsiteX2" fmla="*/ 13029 w 634352"/>
              <a:gd name="connsiteY2" fmla="*/ 574430 h 722857"/>
              <a:gd name="connsiteX3" fmla="*/ 24752 w 634352"/>
              <a:gd name="connsiteY3" fmla="*/ 703384 h 722857"/>
              <a:gd name="connsiteX4" fmla="*/ 95090 w 634352"/>
              <a:gd name="connsiteY4" fmla="*/ 691661 h 722857"/>
              <a:gd name="connsiteX5" fmla="*/ 130259 w 634352"/>
              <a:gd name="connsiteY5" fmla="*/ 679938 h 722857"/>
              <a:gd name="connsiteX6" fmla="*/ 259213 w 634352"/>
              <a:gd name="connsiteY6" fmla="*/ 656492 h 722857"/>
              <a:gd name="connsiteX7" fmla="*/ 634352 w 634352"/>
              <a:gd name="connsiteY7" fmla="*/ 668215 h 72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4352" h="722857">
                <a:moveTo>
                  <a:pt x="1305" y="0"/>
                </a:moveTo>
                <a:cubicBezTo>
                  <a:pt x="11453" y="71028"/>
                  <a:pt x="24752" y="152640"/>
                  <a:pt x="24752" y="222738"/>
                </a:cubicBezTo>
                <a:cubicBezTo>
                  <a:pt x="24752" y="340034"/>
                  <a:pt x="16937" y="457199"/>
                  <a:pt x="13029" y="574430"/>
                </a:cubicBezTo>
                <a:cubicBezTo>
                  <a:pt x="16937" y="617415"/>
                  <a:pt x="0" y="668024"/>
                  <a:pt x="24752" y="703384"/>
                </a:cubicBezTo>
                <a:cubicBezTo>
                  <a:pt x="38383" y="722857"/>
                  <a:pt x="71887" y="696817"/>
                  <a:pt x="95090" y="691661"/>
                </a:cubicBezTo>
                <a:cubicBezTo>
                  <a:pt x="107153" y="688980"/>
                  <a:pt x="118271" y="682935"/>
                  <a:pt x="130259" y="679938"/>
                </a:cubicBezTo>
                <a:cubicBezTo>
                  <a:pt x="163026" y="671746"/>
                  <a:pt x="227860" y="661718"/>
                  <a:pt x="259213" y="656492"/>
                </a:cubicBezTo>
                <a:cubicBezTo>
                  <a:pt x="509184" y="672115"/>
                  <a:pt x="384137" y="668215"/>
                  <a:pt x="634352" y="66821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8596" y="1000108"/>
            <a:ext cx="4885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If theta in [315,22.5][135,225], then [x,y-1],[x,y+1]</a:t>
            </a:r>
          </a:p>
          <a:p>
            <a:r>
              <a:rPr lang="en-US" altLang="zh-CN" dirty="0" smtClean="0"/>
              <a:t>otherwise, then [x,y-1],[x,y+1]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4048130" cy="388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6"/>
                <a:gridCol w="809626"/>
                <a:gridCol w="809626"/>
                <a:gridCol w="809626"/>
                <a:gridCol w="809626"/>
              </a:tblGrid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x-2,y+2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x-1 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x+1,y+2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x+2,y+2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 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x,y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857224" y="428604"/>
            <a:ext cx="5857916" cy="535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4048130" cy="388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6"/>
                <a:gridCol w="809626"/>
                <a:gridCol w="809626"/>
                <a:gridCol w="809626"/>
                <a:gridCol w="809626"/>
              </a:tblGrid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x-2,y+2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x-1 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x+1,y+2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x+2,y+2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 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x,y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57224" y="857232"/>
            <a:ext cx="5643602" cy="528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rot="16200000" flipH="1">
            <a:off x="178575" y="1250129"/>
            <a:ext cx="2071678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0800000">
            <a:off x="5857884" y="107154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剪去单角的矩形 9"/>
          <p:cNvSpPr/>
          <p:nvPr/>
        </p:nvSpPr>
        <p:spPr>
          <a:xfrm>
            <a:off x="1000100" y="571480"/>
            <a:ext cx="1285884" cy="114300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143240" y="85723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单角的矩形 12"/>
          <p:cNvSpPr/>
          <p:nvPr/>
        </p:nvSpPr>
        <p:spPr>
          <a:xfrm rot="1532352">
            <a:off x="5715008" y="500042"/>
            <a:ext cx="1285884" cy="114300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4644244" y="1285054"/>
            <a:ext cx="24288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0800000" flipV="1">
            <a:off x="1142976" y="1144572"/>
            <a:ext cx="500066" cy="212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7290" y="1357298"/>
            <a:ext cx="50006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rho * 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(theta), - rho * sin(theta)</a:t>
            </a:r>
          </a:p>
          <a:p>
            <a:r>
              <a:rPr lang="en-US" altLang="zh-CN" dirty="0" smtClean="0"/>
              <a:t>Rho</a:t>
            </a:r>
            <a:r>
              <a:rPr lang="zh-CN" altLang="en-US" dirty="0" smtClean="0"/>
              <a:t>为负数，</a:t>
            </a:r>
            <a:r>
              <a:rPr lang="en-US" altLang="zh-CN" dirty="0" smtClean="0"/>
              <a:t>theta-&gt;0,90,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c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正</a:t>
            </a:r>
            <a:endParaRPr lang="en-US" altLang="zh-CN" dirty="0" smtClean="0"/>
          </a:p>
          <a:p>
            <a:r>
              <a:rPr lang="en-US" altLang="zh-CN" dirty="0" smtClean="0"/>
              <a:t>Theta-&gt;90,180,c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正</a:t>
            </a:r>
            <a:r>
              <a:rPr lang="en-US" altLang="zh-CN" dirty="0" smtClean="0"/>
              <a:t>, x</a:t>
            </a:r>
            <a:r>
              <a:rPr lang="zh-CN" altLang="en-US" dirty="0" smtClean="0"/>
              <a:t>正</a:t>
            </a:r>
            <a:r>
              <a:rPr lang="en-US" altLang="zh-CN" dirty="0" smtClean="0"/>
              <a:t>, y</a:t>
            </a:r>
            <a:r>
              <a:rPr lang="zh-CN" altLang="en-US" dirty="0" smtClean="0"/>
              <a:t>正</a:t>
            </a:r>
            <a:endParaRPr lang="en-US" altLang="zh-CN" dirty="0" smtClean="0"/>
          </a:p>
          <a:p>
            <a:r>
              <a:rPr lang="en-US" altLang="zh-CN" dirty="0" smtClean="0"/>
              <a:t>Theta-&gt;180,270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x</a:t>
            </a:r>
            <a:r>
              <a:rPr lang="zh-CN" altLang="en-US" dirty="0" smtClean="0"/>
              <a:t>正</a:t>
            </a:r>
            <a:r>
              <a:rPr lang="en-US" altLang="zh-CN" dirty="0" smtClean="0"/>
              <a:t>, y</a:t>
            </a:r>
            <a:r>
              <a:rPr lang="zh-CN" altLang="en-US" dirty="0" smtClean="0"/>
              <a:t>负</a:t>
            </a:r>
            <a:endParaRPr lang="en-US" altLang="zh-CN" dirty="0" smtClean="0"/>
          </a:p>
          <a:p>
            <a:r>
              <a:rPr lang="en-US" altLang="zh-CN" dirty="0" smtClean="0"/>
              <a:t>Theta-&gt;270,360, c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x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y</a:t>
            </a:r>
            <a:r>
              <a:rPr lang="zh-CN" altLang="en-US" dirty="0" smtClean="0"/>
              <a:t>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交叉点：可以做一个直角等腰三角形，则令一个点为：</a:t>
            </a:r>
            <a:r>
              <a:rPr lang="en-US" altLang="zh-CN" dirty="0" smtClean="0"/>
              <a:t>rho*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(2)*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(theta+45), rho*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(2)*sin(theta+45)</a:t>
            </a:r>
          </a:p>
          <a:p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43042" y="1142984"/>
            <a:ext cx="714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-1463717" y="4249743"/>
            <a:ext cx="62151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58280" y="2142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62150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1107257" y="1393017"/>
            <a:ext cx="785818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00560" y="214290"/>
            <a:ext cx="12274753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28926" y="1714488"/>
          <a:ext cx="307183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79"/>
                <a:gridCol w="383979"/>
                <a:gridCol w="383979"/>
                <a:gridCol w="383979"/>
                <a:gridCol w="383979"/>
                <a:gridCol w="383979"/>
                <a:gridCol w="383979"/>
                <a:gridCol w="383979"/>
              </a:tblGrid>
              <a:tr h="3571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rot="16200000" flipH="1">
            <a:off x="1178707" y="821501"/>
            <a:ext cx="2071678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0800000">
            <a:off x="6357950" y="107154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剪去单角的矩形 9"/>
          <p:cNvSpPr/>
          <p:nvPr/>
        </p:nvSpPr>
        <p:spPr>
          <a:xfrm>
            <a:off x="1000100" y="571480"/>
            <a:ext cx="1285884" cy="114300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143240" y="85723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单角的矩形 12"/>
          <p:cNvSpPr/>
          <p:nvPr/>
        </p:nvSpPr>
        <p:spPr>
          <a:xfrm rot="1532352">
            <a:off x="5715008" y="500042"/>
            <a:ext cx="1285884" cy="114300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5644376" y="1213640"/>
            <a:ext cx="24288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0800000" flipV="1">
            <a:off x="1643042" y="928670"/>
            <a:ext cx="500066" cy="212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7290" y="1357298"/>
            <a:ext cx="5000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rho * 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(theta), - rho * sin(theta)</a:t>
            </a:r>
          </a:p>
          <a:p>
            <a:r>
              <a:rPr lang="en-US" altLang="zh-CN" dirty="0" smtClean="0"/>
              <a:t>Rho</a:t>
            </a:r>
            <a:r>
              <a:rPr lang="zh-CN" altLang="en-US" dirty="0" smtClean="0"/>
              <a:t>为正数，</a:t>
            </a:r>
            <a:r>
              <a:rPr lang="en-US" altLang="zh-CN" dirty="0" smtClean="0"/>
              <a:t>theta-&gt;0,90,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c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负</a:t>
            </a:r>
            <a:endParaRPr lang="en-US" altLang="zh-CN" dirty="0" smtClean="0"/>
          </a:p>
          <a:p>
            <a:r>
              <a:rPr lang="en-US" altLang="zh-CN" dirty="0" smtClean="0"/>
              <a:t>Theta-&gt;90,180,c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正</a:t>
            </a:r>
            <a:r>
              <a:rPr lang="en-US" altLang="zh-CN" dirty="0" smtClean="0"/>
              <a:t>, x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y</a:t>
            </a:r>
            <a:r>
              <a:rPr lang="zh-CN" altLang="en-US" dirty="0" smtClean="0"/>
              <a:t>负</a:t>
            </a:r>
            <a:endParaRPr lang="en-US" altLang="zh-CN" dirty="0" smtClean="0"/>
          </a:p>
          <a:p>
            <a:r>
              <a:rPr lang="en-US" altLang="zh-CN" dirty="0" smtClean="0"/>
              <a:t>Theta-&gt;180,270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x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y</a:t>
            </a:r>
            <a:r>
              <a:rPr lang="zh-CN" altLang="en-US" dirty="0" smtClean="0"/>
              <a:t>正</a:t>
            </a:r>
            <a:endParaRPr lang="en-US" altLang="zh-CN" dirty="0" smtClean="0"/>
          </a:p>
          <a:p>
            <a:r>
              <a:rPr lang="en-US" altLang="zh-CN" dirty="0" smtClean="0"/>
              <a:t>Theta-&gt;270,360, c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x</a:t>
            </a:r>
            <a:r>
              <a:rPr lang="zh-CN" altLang="en-US" dirty="0" smtClean="0"/>
              <a:t>正</a:t>
            </a:r>
            <a:r>
              <a:rPr lang="en-US" altLang="zh-CN" dirty="0" smtClean="0"/>
              <a:t>, y</a:t>
            </a:r>
            <a:r>
              <a:rPr lang="zh-CN" altLang="en-US" dirty="0" smtClean="0"/>
              <a:t>正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43042" y="1142984"/>
            <a:ext cx="714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-1463717" y="4249743"/>
            <a:ext cx="62151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58280" y="2142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62150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rot="5400000" flipH="1" flipV="1">
            <a:off x="1428728" y="642918"/>
            <a:ext cx="71438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45477" y="703032"/>
            <a:ext cx="2954215" cy="757424"/>
          </a:xfrm>
          <a:custGeom>
            <a:avLst/>
            <a:gdLst>
              <a:gd name="connsiteX0" fmla="*/ 0 w 2954215"/>
              <a:gd name="connsiteY0" fmla="*/ 23799 h 757424"/>
              <a:gd name="connsiteX1" fmla="*/ 316523 w 2954215"/>
              <a:gd name="connsiteY1" fmla="*/ 23799 h 757424"/>
              <a:gd name="connsiteX2" fmla="*/ 386861 w 2954215"/>
              <a:gd name="connsiteY2" fmla="*/ 35522 h 757424"/>
              <a:gd name="connsiteX3" fmla="*/ 574431 w 2954215"/>
              <a:gd name="connsiteY3" fmla="*/ 47245 h 757424"/>
              <a:gd name="connsiteX4" fmla="*/ 726831 w 2954215"/>
              <a:gd name="connsiteY4" fmla="*/ 47245 h 757424"/>
              <a:gd name="connsiteX5" fmla="*/ 996461 w 2954215"/>
              <a:gd name="connsiteY5" fmla="*/ 35522 h 757424"/>
              <a:gd name="connsiteX6" fmla="*/ 1266092 w 2954215"/>
              <a:gd name="connsiteY6" fmla="*/ 12076 h 757424"/>
              <a:gd name="connsiteX7" fmla="*/ 1430215 w 2954215"/>
              <a:gd name="connsiteY7" fmla="*/ 23799 h 757424"/>
              <a:gd name="connsiteX8" fmla="*/ 1406769 w 2954215"/>
              <a:gd name="connsiteY8" fmla="*/ 480999 h 757424"/>
              <a:gd name="connsiteX9" fmla="*/ 1418492 w 2954215"/>
              <a:gd name="connsiteY9" fmla="*/ 692014 h 757424"/>
              <a:gd name="connsiteX10" fmla="*/ 1875692 w 2954215"/>
              <a:gd name="connsiteY10" fmla="*/ 703737 h 757424"/>
              <a:gd name="connsiteX11" fmla="*/ 2051538 w 2954215"/>
              <a:gd name="connsiteY11" fmla="*/ 727183 h 757424"/>
              <a:gd name="connsiteX12" fmla="*/ 2414954 w 2954215"/>
              <a:gd name="connsiteY12" fmla="*/ 715460 h 757424"/>
              <a:gd name="connsiteX13" fmla="*/ 2532185 w 2954215"/>
              <a:gd name="connsiteY13" fmla="*/ 703737 h 757424"/>
              <a:gd name="connsiteX14" fmla="*/ 2602523 w 2954215"/>
              <a:gd name="connsiteY14" fmla="*/ 692014 h 757424"/>
              <a:gd name="connsiteX15" fmla="*/ 2872154 w 2954215"/>
              <a:gd name="connsiteY15" fmla="*/ 680291 h 757424"/>
              <a:gd name="connsiteX16" fmla="*/ 2954215 w 2954215"/>
              <a:gd name="connsiteY16" fmla="*/ 656845 h 7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4215" h="757424">
                <a:moveTo>
                  <a:pt x="0" y="23799"/>
                </a:moveTo>
                <a:cubicBezTo>
                  <a:pt x="142793" y="0"/>
                  <a:pt x="76258" y="6002"/>
                  <a:pt x="316523" y="23799"/>
                </a:cubicBezTo>
                <a:cubicBezTo>
                  <a:pt x="340227" y="25555"/>
                  <a:pt x="363189" y="33370"/>
                  <a:pt x="386861" y="35522"/>
                </a:cubicBezTo>
                <a:cubicBezTo>
                  <a:pt x="449249" y="41194"/>
                  <a:pt x="511908" y="43337"/>
                  <a:pt x="574431" y="47245"/>
                </a:cubicBezTo>
                <a:cubicBezTo>
                  <a:pt x="650932" y="72745"/>
                  <a:pt x="584352" y="55880"/>
                  <a:pt x="726831" y="47245"/>
                </a:cubicBezTo>
                <a:cubicBezTo>
                  <a:pt x="816628" y="41803"/>
                  <a:pt x="906584" y="39430"/>
                  <a:pt x="996461" y="35522"/>
                </a:cubicBezTo>
                <a:cubicBezTo>
                  <a:pt x="1073771" y="26932"/>
                  <a:pt x="1194871" y="12076"/>
                  <a:pt x="1266092" y="12076"/>
                </a:cubicBezTo>
                <a:cubicBezTo>
                  <a:pt x="1320939" y="12076"/>
                  <a:pt x="1375507" y="19891"/>
                  <a:pt x="1430215" y="23799"/>
                </a:cubicBezTo>
                <a:cubicBezTo>
                  <a:pt x="1422939" y="140223"/>
                  <a:pt x="1406769" y="379889"/>
                  <a:pt x="1406769" y="480999"/>
                </a:cubicBezTo>
                <a:cubicBezTo>
                  <a:pt x="1406769" y="551446"/>
                  <a:pt x="1354859" y="661788"/>
                  <a:pt x="1418492" y="692014"/>
                </a:cubicBezTo>
                <a:cubicBezTo>
                  <a:pt x="1556197" y="757424"/>
                  <a:pt x="1723292" y="699829"/>
                  <a:pt x="1875692" y="703737"/>
                </a:cubicBezTo>
                <a:cubicBezTo>
                  <a:pt x="1923106" y="711639"/>
                  <a:pt x="2008495" y="727183"/>
                  <a:pt x="2051538" y="727183"/>
                </a:cubicBezTo>
                <a:cubicBezTo>
                  <a:pt x="2172740" y="727183"/>
                  <a:pt x="2293815" y="719368"/>
                  <a:pt x="2414954" y="715460"/>
                </a:cubicBezTo>
                <a:cubicBezTo>
                  <a:pt x="2454031" y="711552"/>
                  <a:pt x="2493216" y="708608"/>
                  <a:pt x="2532185" y="703737"/>
                </a:cubicBezTo>
                <a:cubicBezTo>
                  <a:pt x="2555771" y="700789"/>
                  <a:pt x="2578810" y="693649"/>
                  <a:pt x="2602523" y="692014"/>
                </a:cubicBezTo>
                <a:cubicBezTo>
                  <a:pt x="2692272" y="685824"/>
                  <a:pt x="2782277" y="684199"/>
                  <a:pt x="2872154" y="680291"/>
                </a:cubicBezTo>
                <a:cubicBezTo>
                  <a:pt x="2946199" y="655609"/>
                  <a:pt x="2917778" y="656845"/>
                  <a:pt x="2954215" y="65684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80646" y="1992923"/>
            <a:ext cx="3106616" cy="1043354"/>
          </a:xfrm>
          <a:custGeom>
            <a:avLst/>
            <a:gdLst>
              <a:gd name="connsiteX0" fmla="*/ 0 w 3106616"/>
              <a:gd name="connsiteY0" fmla="*/ 0 h 1043354"/>
              <a:gd name="connsiteX1" fmla="*/ 175846 w 3106616"/>
              <a:gd name="connsiteY1" fmla="*/ 11723 h 1043354"/>
              <a:gd name="connsiteX2" fmla="*/ 304800 w 3106616"/>
              <a:gd name="connsiteY2" fmla="*/ 23446 h 1043354"/>
              <a:gd name="connsiteX3" fmla="*/ 550985 w 3106616"/>
              <a:gd name="connsiteY3" fmla="*/ 35169 h 1043354"/>
              <a:gd name="connsiteX4" fmla="*/ 785446 w 3106616"/>
              <a:gd name="connsiteY4" fmla="*/ 58615 h 1043354"/>
              <a:gd name="connsiteX5" fmla="*/ 820616 w 3106616"/>
              <a:gd name="connsiteY5" fmla="*/ 70339 h 1043354"/>
              <a:gd name="connsiteX6" fmla="*/ 1113692 w 3106616"/>
              <a:gd name="connsiteY6" fmla="*/ 82062 h 1043354"/>
              <a:gd name="connsiteX7" fmla="*/ 1137139 w 3106616"/>
              <a:gd name="connsiteY7" fmla="*/ 105508 h 1043354"/>
              <a:gd name="connsiteX8" fmla="*/ 1172308 w 3106616"/>
              <a:gd name="connsiteY8" fmla="*/ 117231 h 1043354"/>
              <a:gd name="connsiteX9" fmla="*/ 1184031 w 3106616"/>
              <a:gd name="connsiteY9" fmla="*/ 152400 h 1043354"/>
              <a:gd name="connsiteX10" fmla="*/ 1207477 w 3106616"/>
              <a:gd name="connsiteY10" fmla="*/ 187569 h 1043354"/>
              <a:gd name="connsiteX11" fmla="*/ 1219200 w 3106616"/>
              <a:gd name="connsiteY11" fmla="*/ 222739 h 1043354"/>
              <a:gd name="connsiteX12" fmla="*/ 1266092 w 3106616"/>
              <a:gd name="connsiteY12" fmla="*/ 293077 h 1043354"/>
              <a:gd name="connsiteX13" fmla="*/ 1277816 w 3106616"/>
              <a:gd name="connsiteY13" fmla="*/ 351692 h 1043354"/>
              <a:gd name="connsiteX14" fmla="*/ 1301262 w 3106616"/>
              <a:gd name="connsiteY14" fmla="*/ 386862 h 1043354"/>
              <a:gd name="connsiteX15" fmla="*/ 1336431 w 3106616"/>
              <a:gd name="connsiteY15" fmla="*/ 504092 h 1043354"/>
              <a:gd name="connsiteX16" fmla="*/ 1348154 w 3106616"/>
              <a:gd name="connsiteY16" fmla="*/ 539262 h 1043354"/>
              <a:gd name="connsiteX17" fmla="*/ 1371600 w 3106616"/>
              <a:gd name="connsiteY17" fmla="*/ 750277 h 1043354"/>
              <a:gd name="connsiteX18" fmla="*/ 1395046 w 3106616"/>
              <a:gd name="connsiteY18" fmla="*/ 820615 h 1043354"/>
              <a:gd name="connsiteX19" fmla="*/ 1441939 w 3106616"/>
              <a:gd name="connsiteY19" fmla="*/ 890954 h 1043354"/>
              <a:gd name="connsiteX20" fmla="*/ 1465385 w 3106616"/>
              <a:gd name="connsiteY20" fmla="*/ 961292 h 1043354"/>
              <a:gd name="connsiteX21" fmla="*/ 1582616 w 3106616"/>
              <a:gd name="connsiteY21" fmla="*/ 996462 h 1043354"/>
              <a:gd name="connsiteX22" fmla="*/ 1617785 w 3106616"/>
              <a:gd name="connsiteY22" fmla="*/ 1008185 h 1043354"/>
              <a:gd name="connsiteX23" fmla="*/ 1688123 w 3106616"/>
              <a:gd name="connsiteY23" fmla="*/ 1019908 h 1043354"/>
              <a:gd name="connsiteX24" fmla="*/ 1781908 w 3106616"/>
              <a:gd name="connsiteY24" fmla="*/ 1031631 h 1043354"/>
              <a:gd name="connsiteX25" fmla="*/ 1840523 w 3106616"/>
              <a:gd name="connsiteY25" fmla="*/ 1043354 h 1043354"/>
              <a:gd name="connsiteX26" fmla="*/ 2168769 w 3106616"/>
              <a:gd name="connsiteY26" fmla="*/ 1031631 h 1043354"/>
              <a:gd name="connsiteX27" fmla="*/ 2203939 w 3106616"/>
              <a:gd name="connsiteY27" fmla="*/ 1019908 h 1043354"/>
              <a:gd name="connsiteX28" fmla="*/ 2297723 w 3106616"/>
              <a:gd name="connsiteY28" fmla="*/ 996462 h 1043354"/>
              <a:gd name="connsiteX29" fmla="*/ 3106616 w 3106616"/>
              <a:gd name="connsiteY29" fmla="*/ 1008185 h 1043354"/>
              <a:gd name="connsiteX30" fmla="*/ 3106616 w 3106616"/>
              <a:gd name="connsiteY30" fmla="*/ 1008185 h 1043354"/>
              <a:gd name="connsiteX31" fmla="*/ 3106616 w 3106616"/>
              <a:gd name="connsiteY31" fmla="*/ 1008185 h 104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106616" h="1043354">
                <a:moveTo>
                  <a:pt x="0" y="0"/>
                </a:moveTo>
                <a:lnTo>
                  <a:pt x="175846" y="11723"/>
                </a:lnTo>
                <a:cubicBezTo>
                  <a:pt x="218881" y="15033"/>
                  <a:pt x="261722" y="20754"/>
                  <a:pt x="304800" y="23446"/>
                </a:cubicBezTo>
                <a:cubicBezTo>
                  <a:pt x="386795" y="28571"/>
                  <a:pt x="468923" y="31261"/>
                  <a:pt x="550985" y="35169"/>
                </a:cubicBezTo>
                <a:cubicBezTo>
                  <a:pt x="656220" y="70247"/>
                  <a:pt x="536468" y="33716"/>
                  <a:pt x="785446" y="58615"/>
                </a:cubicBezTo>
                <a:cubicBezTo>
                  <a:pt x="797742" y="59845"/>
                  <a:pt x="808290" y="69459"/>
                  <a:pt x="820616" y="70339"/>
                </a:cubicBezTo>
                <a:cubicBezTo>
                  <a:pt x="918138" y="77305"/>
                  <a:pt x="1016000" y="78154"/>
                  <a:pt x="1113692" y="82062"/>
                </a:cubicBezTo>
                <a:cubicBezTo>
                  <a:pt x="1121508" y="89877"/>
                  <a:pt x="1127661" y="99821"/>
                  <a:pt x="1137139" y="105508"/>
                </a:cubicBezTo>
                <a:cubicBezTo>
                  <a:pt x="1147735" y="111866"/>
                  <a:pt x="1163570" y="108493"/>
                  <a:pt x="1172308" y="117231"/>
                </a:cubicBezTo>
                <a:cubicBezTo>
                  <a:pt x="1181046" y="125969"/>
                  <a:pt x="1178505" y="141347"/>
                  <a:pt x="1184031" y="152400"/>
                </a:cubicBezTo>
                <a:cubicBezTo>
                  <a:pt x="1190332" y="165002"/>
                  <a:pt x="1199662" y="175846"/>
                  <a:pt x="1207477" y="187569"/>
                </a:cubicBezTo>
                <a:cubicBezTo>
                  <a:pt x="1211385" y="199292"/>
                  <a:pt x="1213199" y="211937"/>
                  <a:pt x="1219200" y="222739"/>
                </a:cubicBezTo>
                <a:cubicBezTo>
                  <a:pt x="1232885" y="247372"/>
                  <a:pt x="1266092" y="293077"/>
                  <a:pt x="1266092" y="293077"/>
                </a:cubicBezTo>
                <a:cubicBezTo>
                  <a:pt x="1270000" y="312615"/>
                  <a:pt x="1270820" y="333035"/>
                  <a:pt x="1277816" y="351692"/>
                </a:cubicBezTo>
                <a:cubicBezTo>
                  <a:pt x="1282763" y="364884"/>
                  <a:pt x="1297213" y="373367"/>
                  <a:pt x="1301262" y="386862"/>
                </a:cubicBezTo>
                <a:cubicBezTo>
                  <a:pt x="1342408" y="524016"/>
                  <a:pt x="1283671" y="424952"/>
                  <a:pt x="1336431" y="504092"/>
                </a:cubicBezTo>
                <a:cubicBezTo>
                  <a:pt x="1340339" y="515815"/>
                  <a:pt x="1346406" y="527029"/>
                  <a:pt x="1348154" y="539262"/>
                </a:cubicBezTo>
                <a:cubicBezTo>
                  <a:pt x="1355869" y="593265"/>
                  <a:pt x="1357941" y="691086"/>
                  <a:pt x="1371600" y="750277"/>
                </a:cubicBezTo>
                <a:cubicBezTo>
                  <a:pt x="1377157" y="774358"/>
                  <a:pt x="1381337" y="800052"/>
                  <a:pt x="1395046" y="820615"/>
                </a:cubicBezTo>
                <a:lnTo>
                  <a:pt x="1441939" y="890954"/>
                </a:lnTo>
                <a:cubicBezTo>
                  <a:pt x="1449754" y="914400"/>
                  <a:pt x="1441409" y="955298"/>
                  <a:pt x="1465385" y="961292"/>
                </a:cubicBezTo>
                <a:cubicBezTo>
                  <a:pt x="1536256" y="979010"/>
                  <a:pt x="1496989" y="967919"/>
                  <a:pt x="1582616" y="996462"/>
                </a:cubicBezTo>
                <a:cubicBezTo>
                  <a:pt x="1594339" y="1000370"/>
                  <a:pt x="1605596" y="1006154"/>
                  <a:pt x="1617785" y="1008185"/>
                </a:cubicBezTo>
                <a:cubicBezTo>
                  <a:pt x="1641231" y="1012093"/>
                  <a:pt x="1664592" y="1016547"/>
                  <a:pt x="1688123" y="1019908"/>
                </a:cubicBezTo>
                <a:cubicBezTo>
                  <a:pt x="1719311" y="1024363"/>
                  <a:pt x="1750769" y="1026840"/>
                  <a:pt x="1781908" y="1031631"/>
                </a:cubicBezTo>
                <a:cubicBezTo>
                  <a:pt x="1801602" y="1034661"/>
                  <a:pt x="1820985" y="1039446"/>
                  <a:pt x="1840523" y="1043354"/>
                </a:cubicBezTo>
                <a:cubicBezTo>
                  <a:pt x="1949938" y="1039446"/>
                  <a:pt x="2059511" y="1038680"/>
                  <a:pt x="2168769" y="1031631"/>
                </a:cubicBezTo>
                <a:cubicBezTo>
                  <a:pt x="2181101" y="1030835"/>
                  <a:pt x="2192017" y="1023159"/>
                  <a:pt x="2203939" y="1019908"/>
                </a:cubicBezTo>
                <a:cubicBezTo>
                  <a:pt x="2235027" y="1011430"/>
                  <a:pt x="2297723" y="996462"/>
                  <a:pt x="2297723" y="996462"/>
                </a:cubicBezTo>
                <a:cubicBezTo>
                  <a:pt x="3020640" y="1008926"/>
                  <a:pt x="2750982" y="1008185"/>
                  <a:pt x="3106616" y="1008185"/>
                </a:cubicBezTo>
                <a:lnTo>
                  <a:pt x="3106616" y="1008185"/>
                </a:lnTo>
                <a:lnTo>
                  <a:pt x="3106616" y="100818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62708" y="3903785"/>
            <a:ext cx="3071446" cy="728887"/>
          </a:xfrm>
          <a:custGeom>
            <a:avLst/>
            <a:gdLst>
              <a:gd name="connsiteX0" fmla="*/ 0 w 3071446"/>
              <a:gd name="connsiteY0" fmla="*/ 58615 h 728887"/>
              <a:gd name="connsiteX1" fmla="*/ 23446 w 3071446"/>
              <a:gd name="connsiteY1" fmla="*/ 23446 h 728887"/>
              <a:gd name="connsiteX2" fmla="*/ 105507 w 3071446"/>
              <a:gd name="connsiteY2" fmla="*/ 11723 h 728887"/>
              <a:gd name="connsiteX3" fmla="*/ 164123 w 3071446"/>
              <a:gd name="connsiteY3" fmla="*/ 0 h 728887"/>
              <a:gd name="connsiteX4" fmla="*/ 398584 w 3071446"/>
              <a:gd name="connsiteY4" fmla="*/ 23446 h 728887"/>
              <a:gd name="connsiteX5" fmla="*/ 726830 w 3071446"/>
              <a:gd name="connsiteY5" fmla="*/ 35169 h 728887"/>
              <a:gd name="connsiteX6" fmla="*/ 890954 w 3071446"/>
              <a:gd name="connsiteY6" fmla="*/ 58615 h 728887"/>
              <a:gd name="connsiteX7" fmla="*/ 961292 w 3071446"/>
              <a:gd name="connsiteY7" fmla="*/ 82061 h 728887"/>
              <a:gd name="connsiteX8" fmla="*/ 1019907 w 3071446"/>
              <a:gd name="connsiteY8" fmla="*/ 140677 h 728887"/>
              <a:gd name="connsiteX9" fmla="*/ 1078523 w 3071446"/>
              <a:gd name="connsiteY9" fmla="*/ 211015 h 728887"/>
              <a:gd name="connsiteX10" fmla="*/ 1113692 w 3071446"/>
              <a:gd name="connsiteY10" fmla="*/ 222738 h 728887"/>
              <a:gd name="connsiteX11" fmla="*/ 1184030 w 3071446"/>
              <a:gd name="connsiteY11" fmla="*/ 257907 h 728887"/>
              <a:gd name="connsiteX12" fmla="*/ 1230923 w 3071446"/>
              <a:gd name="connsiteY12" fmla="*/ 304800 h 728887"/>
              <a:gd name="connsiteX13" fmla="*/ 1254369 w 3071446"/>
              <a:gd name="connsiteY13" fmla="*/ 339969 h 728887"/>
              <a:gd name="connsiteX14" fmla="*/ 1289538 w 3071446"/>
              <a:gd name="connsiteY14" fmla="*/ 363415 h 728887"/>
              <a:gd name="connsiteX15" fmla="*/ 1336430 w 3071446"/>
              <a:gd name="connsiteY15" fmla="*/ 410307 h 728887"/>
              <a:gd name="connsiteX16" fmla="*/ 1418492 w 3071446"/>
              <a:gd name="connsiteY16" fmla="*/ 468923 h 728887"/>
              <a:gd name="connsiteX17" fmla="*/ 1453661 w 3071446"/>
              <a:gd name="connsiteY17" fmla="*/ 492369 h 728887"/>
              <a:gd name="connsiteX18" fmla="*/ 1488830 w 3071446"/>
              <a:gd name="connsiteY18" fmla="*/ 504092 h 728887"/>
              <a:gd name="connsiteX19" fmla="*/ 1524000 w 3071446"/>
              <a:gd name="connsiteY19" fmla="*/ 527538 h 728887"/>
              <a:gd name="connsiteX20" fmla="*/ 1594338 w 3071446"/>
              <a:gd name="connsiteY20" fmla="*/ 550984 h 728887"/>
              <a:gd name="connsiteX21" fmla="*/ 1629507 w 3071446"/>
              <a:gd name="connsiteY21" fmla="*/ 574430 h 728887"/>
              <a:gd name="connsiteX22" fmla="*/ 1699846 w 3071446"/>
              <a:gd name="connsiteY22" fmla="*/ 597877 h 728887"/>
              <a:gd name="connsiteX23" fmla="*/ 1735015 w 3071446"/>
              <a:gd name="connsiteY23" fmla="*/ 609600 h 728887"/>
              <a:gd name="connsiteX24" fmla="*/ 1805354 w 3071446"/>
              <a:gd name="connsiteY24" fmla="*/ 656492 h 728887"/>
              <a:gd name="connsiteX25" fmla="*/ 1887415 w 3071446"/>
              <a:gd name="connsiteY25" fmla="*/ 691661 h 728887"/>
              <a:gd name="connsiteX26" fmla="*/ 1957754 w 3071446"/>
              <a:gd name="connsiteY26" fmla="*/ 715107 h 728887"/>
              <a:gd name="connsiteX27" fmla="*/ 2485292 w 3071446"/>
              <a:gd name="connsiteY27" fmla="*/ 726830 h 728887"/>
              <a:gd name="connsiteX28" fmla="*/ 3071446 w 3071446"/>
              <a:gd name="connsiteY28" fmla="*/ 726830 h 72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071446" h="728887">
                <a:moveTo>
                  <a:pt x="0" y="58615"/>
                </a:moveTo>
                <a:cubicBezTo>
                  <a:pt x="7815" y="46892"/>
                  <a:pt x="10571" y="29168"/>
                  <a:pt x="23446" y="23446"/>
                </a:cubicBezTo>
                <a:cubicBezTo>
                  <a:pt x="48696" y="12224"/>
                  <a:pt x="78252" y="16266"/>
                  <a:pt x="105507" y="11723"/>
                </a:cubicBezTo>
                <a:cubicBezTo>
                  <a:pt x="125161" y="8447"/>
                  <a:pt x="144584" y="3908"/>
                  <a:pt x="164123" y="0"/>
                </a:cubicBezTo>
                <a:cubicBezTo>
                  <a:pt x="253396" y="11159"/>
                  <a:pt x="302987" y="18666"/>
                  <a:pt x="398584" y="23446"/>
                </a:cubicBezTo>
                <a:cubicBezTo>
                  <a:pt x="507932" y="28913"/>
                  <a:pt x="617415" y="31261"/>
                  <a:pt x="726830" y="35169"/>
                </a:cubicBezTo>
                <a:cubicBezTo>
                  <a:pt x="777567" y="40806"/>
                  <a:pt x="839632" y="44618"/>
                  <a:pt x="890954" y="58615"/>
                </a:cubicBezTo>
                <a:cubicBezTo>
                  <a:pt x="914797" y="65118"/>
                  <a:pt x="961292" y="82061"/>
                  <a:pt x="961292" y="82061"/>
                </a:cubicBezTo>
                <a:cubicBezTo>
                  <a:pt x="980830" y="101600"/>
                  <a:pt x="1004579" y="117686"/>
                  <a:pt x="1019907" y="140677"/>
                </a:cubicBezTo>
                <a:cubicBezTo>
                  <a:pt x="1037207" y="166626"/>
                  <a:pt x="1051445" y="192963"/>
                  <a:pt x="1078523" y="211015"/>
                </a:cubicBezTo>
                <a:cubicBezTo>
                  <a:pt x="1088805" y="217870"/>
                  <a:pt x="1102639" y="217212"/>
                  <a:pt x="1113692" y="222738"/>
                </a:cubicBezTo>
                <a:cubicBezTo>
                  <a:pt x="1204594" y="268189"/>
                  <a:pt x="1095632" y="228441"/>
                  <a:pt x="1184030" y="257907"/>
                </a:cubicBezTo>
                <a:cubicBezTo>
                  <a:pt x="1199661" y="273538"/>
                  <a:pt x="1218661" y="286407"/>
                  <a:pt x="1230923" y="304800"/>
                </a:cubicBezTo>
                <a:cubicBezTo>
                  <a:pt x="1238738" y="316523"/>
                  <a:pt x="1244406" y="330006"/>
                  <a:pt x="1254369" y="339969"/>
                </a:cubicBezTo>
                <a:cubicBezTo>
                  <a:pt x="1264332" y="349932"/>
                  <a:pt x="1277815" y="355600"/>
                  <a:pt x="1289538" y="363415"/>
                </a:cubicBezTo>
                <a:cubicBezTo>
                  <a:pt x="1312984" y="433753"/>
                  <a:pt x="1281723" y="371230"/>
                  <a:pt x="1336430" y="410307"/>
                </a:cubicBezTo>
                <a:cubicBezTo>
                  <a:pt x="1544343" y="558817"/>
                  <a:pt x="1277225" y="398290"/>
                  <a:pt x="1418492" y="468923"/>
                </a:cubicBezTo>
                <a:cubicBezTo>
                  <a:pt x="1431094" y="475224"/>
                  <a:pt x="1441059" y="486068"/>
                  <a:pt x="1453661" y="492369"/>
                </a:cubicBezTo>
                <a:cubicBezTo>
                  <a:pt x="1464714" y="497895"/>
                  <a:pt x="1477777" y="498566"/>
                  <a:pt x="1488830" y="504092"/>
                </a:cubicBezTo>
                <a:cubicBezTo>
                  <a:pt x="1501432" y="510393"/>
                  <a:pt x="1511125" y="521816"/>
                  <a:pt x="1524000" y="527538"/>
                </a:cubicBezTo>
                <a:cubicBezTo>
                  <a:pt x="1546584" y="537575"/>
                  <a:pt x="1573774" y="537275"/>
                  <a:pt x="1594338" y="550984"/>
                </a:cubicBezTo>
                <a:cubicBezTo>
                  <a:pt x="1606061" y="558799"/>
                  <a:pt x="1616632" y="568708"/>
                  <a:pt x="1629507" y="574430"/>
                </a:cubicBezTo>
                <a:cubicBezTo>
                  <a:pt x="1652092" y="584468"/>
                  <a:pt x="1676400" y="590061"/>
                  <a:pt x="1699846" y="597877"/>
                </a:cubicBezTo>
                <a:cubicBezTo>
                  <a:pt x="1711569" y="601785"/>
                  <a:pt x="1724733" y="602746"/>
                  <a:pt x="1735015" y="609600"/>
                </a:cubicBezTo>
                <a:cubicBezTo>
                  <a:pt x="1758461" y="625231"/>
                  <a:pt x="1778621" y="647581"/>
                  <a:pt x="1805354" y="656492"/>
                </a:cubicBezTo>
                <a:cubicBezTo>
                  <a:pt x="1918567" y="694230"/>
                  <a:pt x="1742546" y="633714"/>
                  <a:pt x="1887415" y="691661"/>
                </a:cubicBezTo>
                <a:cubicBezTo>
                  <a:pt x="1910362" y="700840"/>
                  <a:pt x="1933046" y="714558"/>
                  <a:pt x="1957754" y="715107"/>
                </a:cubicBezTo>
                <a:lnTo>
                  <a:pt x="2485292" y="726830"/>
                </a:lnTo>
                <a:cubicBezTo>
                  <a:pt x="2680666" y="728887"/>
                  <a:pt x="2876061" y="726830"/>
                  <a:pt x="3071446" y="72683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68215" y="5498123"/>
            <a:ext cx="3106616" cy="1043354"/>
          </a:xfrm>
          <a:custGeom>
            <a:avLst/>
            <a:gdLst>
              <a:gd name="connsiteX0" fmla="*/ 0 w 3106616"/>
              <a:gd name="connsiteY0" fmla="*/ 304800 h 1043354"/>
              <a:gd name="connsiteX1" fmla="*/ 504093 w 3106616"/>
              <a:gd name="connsiteY1" fmla="*/ 293077 h 1043354"/>
              <a:gd name="connsiteX2" fmla="*/ 539262 w 3106616"/>
              <a:gd name="connsiteY2" fmla="*/ 269631 h 1043354"/>
              <a:gd name="connsiteX3" fmla="*/ 621323 w 3106616"/>
              <a:gd name="connsiteY3" fmla="*/ 175846 h 1043354"/>
              <a:gd name="connsiteX4" fmla="*/ 679939 w 3106616"/>
              <a:gd name="connsiteY4" fmla="*/ 128954 h 1043354"/>
              <a:gd name="connsiteX5" fmla="*/ 715108 w 3106616"/>
              <a:gd name="connsiteY5" fmla="*/ 117231 h 1043354"/>
              <a:gd name="connsiteX6" fmla="*/ 820616 w 3106616"/>
              <a:gd name="connsiteY6" fmla="*/ 35169 h 1043354"/>
              <a:gd name="connsiteX7" fmla="*/ 890954 w 3106616"/>
              <a:gd name="connsiteY7" fmla="*/ 0 h 1043354"/>
              <a:gd name="connsiteX8" fmla="*/ 973016 w 3106616"/>
              <a:gd name="connsiteY8" fmla="*/ 11723 h 1043354"/>
              <a:gd name="connsiteX9" fmla="*/ 1008185 w 3106616"/>
              <a:gd name="connsiteY9" fmla="*/ 23446 h 1043354"/>
              <a:gd name="connsiteX10" fmla="*/ 1066800 w 3106616"/>
              <a:gd name="connsiteY10" fmla="*/ 70339 h 1043354"/>
              <a:gd name="connsiteX11" fmla="*/ 1137139 w 3106616"/>
              <a:gd name="connsiteY11" fmla="*/ 164123 h 1043354"/>
              <a:gd name="connsiteX12" fmla="*/ 1172308 w 3106616"/>
              <a:gd name="connsiteY12" fmla="*/ 222739 h 1043354"/>
              <a:gd name="connsiteX13" fmla="*/ 1195754 w 3106616"/>
              <a:gd name="connsiteY13" fmla="*/ 293077 h 1043354"/>
              <a:gd name="connsiteX14" fmla="*/ 1207477 w 3106616"/>
              <a:gd name="connsiteY14" fmla="*/ 328246 h 1043354"/>
              <a:gd name="connsiteX15" fmla="*/ 1230923 w 3106616"/>
              <a:gd name="connsiteY15" fmla="*/ 363415 h 1043354"/>
              <a:gd name="connsiteX16" fmla="*/ 1242647 w 3106616"/>
              <a:gd name="connsiteY16" fmla="*/ 398585 h 1043354"/>
              <a:gd name="connsiteX17" fmla="*/ 1277816 w 3106616"/>
              <a:gd name="connsiteY17" fmla="*/ 445477 h 1043354"/>
              <a:gd name="connsiteX18" fmla="*/ 1312985 w 3106616"/>
              <a:gd name="connsiteY18" fmla="*/ 550985 h 1043354"/>
              <a:gd name="connsiteX19" fmla="*/ 1324708 w 3106616"/>
              <a:gd name="connsiteY19" fmla="*/ 586154 h 1043354"/>
              <a:gd name="connsiteX20" fmla="*/ 1359877 w 3106616"/>
              <a:gd name="connsiteY20" fmla="*/ 609600 h 1043354"/>
              <a:gd name="connsiteX21" fmla="*/ 1406770 w 3106616"/>
              <a:gd name="connsiteY21" fmla="*/ 679939 h 1043354"/>
              <a:gd name="connsiteX22" fmla="*/ 1441939 w 3106616"/>
              <a:gd name="connsiteY22" fmla="*/ 855785 h 1043354"/>
              <a:gd name="connsiteX23" fmla="*/ 1453662 w 3106616"/>
              <a:gd name="connsiteY23" fmla="*/ 926123 h 1043354"/>
              <a:gd name="connsiteX24" fmla="*/ 1465385 w 3106616"/>
              <a:gd name="connsiteY24" fmla="*/ 961292 h 1043354"/>
              <a:gd name="connsiteX25" fmla="*/ 1477108 w 3106616"/>
              <a:gd name="connsiteY25" fmla="*/ 1019908 h 1043354"/>
              <a:gd name="connsiteX26" fmla="*/ 1512277 w 3106616"/>
              <a:gd name="connsiteY26" fmla="*/ 1043354 h 1043354"/>
              <a:gd name="connsiteX27" fmla="*/ 1559170 w 3106616"/>
              <a:gd name="connsiteY27" fmla="*/ 984739 h 1043354"/>
              <a:gd name="connsiteX28" fmla="*/ 1594339 w 3106616"/>
              <a:gd name="connsiteY28" fmla="*/ 973015 h 1043354"/>
              <a:gd name="connsiteX29" fmla="*/ 1641231 w 3106616"/>
              <a:gd name="connsiteY29" fmla="*/ 867508 h 1043354"/>
              <a:gd name="connsiteX30" fmla="*/ 1652954 w 3106616"/>
              <a:gd name="connsiteY30" fmla="*/ 797169 h 1043354"/>
              <a:gd name="connsiteX31" fmla="*/ 1664677 w 3106616"/>
              <a:gd name="connsiteY31" fmla="*/ 668215 h 1043354"/>
              <a:gd name="connsiteX32" fmla="*/ 1711570 w 3106616"/>
              <a:gd name="connsiteY32" fmla="*/ 609600 h 1043354"/>
              <a:gd name="connsiteX33" fmla="*/ 1746739 w 3106616"/>
              <a:gd name="connsiteY33" fmla="*/ 539262 h 1043354"/>
              <a:gd name="connsiteX34" fmla="*/ 1828800 w 3106616"/>
              <a:gd name="connsiteY34" fmla="*/ 527539 h 1043354"/>
              <a:gd name="connsiteX35" fmla="*/ 1934308 w 3106616"/>
              <a:gd name="connsiteY35" fmla="*/ 515815 h 1043354"/>
              <a:gd name="connsiteX36" fmla="*/ 2004647 w 3106616"/>
              <a:gd name="connsiteY36" fmla="*/ 492369 h 1043354"/>
              <a:gd name="connsiteX37" fmla="*/ 2039816 w 3106616"/>
              <a:gd name="connsiteY37" fmla="*/ 468923 h 1043354"/>
              <a:gd name="connsiteX38" fmla="*/ 2110154 w 3106616"/>
              <a:gd name="connsiteY38" fmla="*/ 445477 h 1043354"/>
              <a:gd name="connsiteX39" fmla="*/ 2145323 w 3106616"/>
              <a:gd name="connsiteY39" fmla="*/ 433754 h 1043354"/>
              <a:gd name="connsiteX40" fmla="*/ 2180493 w 3106616"/>
              <a:gd name="connsiteY40" fmla="*/ 422031 h 1043354"/>
              <a:gd name="connsiteX41" fmla="*/ 2215662 w 3106616"/>
              <a:gd name="connsiteY41" fmla="*/ 410308 h 1043354"/>
              <a:gd name="connsiteX42" fmla="*/ 2286000 w 3106616"/>
              <a:gd name="connsiteY42" fmla="*/ 398585 h 1043354"/>
              <a:gd name="connsiteX43" fmla="*/ 2356339 w 3106616"/>
              <a:gd name="connsiteY43" fmla="*/ 375139 h 1043354"/>
              <a:gd name="connsiteX44" fmla="*/ 2602523 w 3106616"/>
              <a:gd name="connsiteY44" fmla="*/ 351692 h 1043354"/>
              <a:gd name="connsiteX45" fmla="*/ 3106616 w 3106616"/>
              <a:gd name="connsiteY45" fmla="*/ 351692 h 104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106616" h="1043354">
                <a:moveTo>
                  <a:pt x="0" y="304800"/>
                </a:moveTo>
                <a:cubicBezTo>
                  <a:pt x="168031" y="300892"/>
                  <a:pt x="336373" y="304015"/>
                  <a:pt x="504093" y="293077"/>
                </a:cubicBezTo>
                <a:cubicBezTo>
                  <a:pt x="518152" y="292160"/>
                  <a:pt x="528659" y="278909"/>
                  <a:pt x="539262" y="269631"/>
                </a:cubicBezTo>
                <a:cubicBezTo>
                  <a:pt x="635682" y="185263"/>
                  <a:pt x="568353" y="242057"/>
                  <a:pt x="621323" y="175846"/>
                </a:cubicBezTo>
                <a:cubicBezTo>
                  <a:pt x="635861" y="157674"/>
                  <a:pt x="659630" y="139108"/>
                  <a:pt x="679939" y="128954"/>
                </a:cubicBezTo>
                <a:cubicBezTo>
                  <a:pt x="690992" y="123428"/>
                  <a:pt x="703385" y="121139"/>
                  <a:pt x="715108" y="117231"/>
                </a:cubicBezTo>
                <a:cubicBezTo>
                  <a:pt x="770202" y="62137"/>
                  <a:pt x="736483" y="91258"/>
                  <a:pt x="820616" y="35169"/>
                </a:cubicBezTo>
                <a:cubicBezTo>
                  <a:pt x="866066" y="4869"/>
                  <a:pt x="842419" y="16178"/>
                  <a:pt x="890954" y="0"/>
                </a:cubicBezTo>
                <a:cubicBezTo>
                  <a:pt x="918308" y="3908"/>
                  <a:pt x="945921" y="6304"/>
                  <a:pt x="973016" y="11723"/>
                </a:cubicBezTo>
                <a:cubicBezTo>
                  <a:pt x="985133" y="14146"/>
                  <a:pt x="998536" y="15727"/>
                  <a:pt x="1008185" y="23446"/>
                </a:cubicBezTo>
                <a:cubicBezTo>
                  <a:pt x="1083939" y="84049"/>
                  <a:pt x="978399" y="40870"/>
                  <a:pt x="1066800" y="70339"/>
                </a:cubicBezTo>
                <a:cubicBezTo>
                  <a:pt x="1094575" y="98113"/>
                  <a:pt x="1123882" y="124353"/>
                  <a:pt x="1137139" y="164123"/>
                </a:cubicBezTo>
                <a:cubicBezTo>
                  <a:pt x="1152357" y="209778"/>
                  <a:pt x="1140124" y="190554"/>
                  <a:pt x="1172308" y="222739"/>
                </a:cubicBezTo>
                <a:lnTo>
                  <a:pt x="1195754" y="293077"/>
                </a:lnTo>
                <a:cubicBezTo>
                  <a:pt x="1199662" y="304800"/>
                  <a:pt x="1200622" y="317964"/>
                  <a:pt x="1207477" y="328246"/>
                </a:cubicBezTo>
                <a:cubicBezTo>
                  <a:pt x="1215292" y="339969"/>
                  <a:pt x="1224622" y="350813"/>
                  <a:pt x="1230923" y="363415"/>
                </a:cubicBezTo>
                <a:cubicBezTo>
                  <a:pt x="1236450" y="374468"/>
                  <a:pt x="1236516" y="387856"/>
                  <a:pt x="1242647" y="398585"/>
                </a:cubicBezTo>
                <a:cubicBezTo>
                  <a:pt x="1252341" y="415549"/>
                  <a:pt x="1266093" y="429846"/>
                  <a:pt x="1277816" y="445477"/>
                </a:cubicBezTo>
                <a:lnTo>
                  <a:pt x="1312985" y="550985"/>
                </a:lnTo>
                <a:cubicBezTo>
                  <a:pt x="1316893" y="562708"/>
                  <a:pt x="1314426" y="579299"/>
                  <a:pt x="1324708" y="586154"/>
                </a:cubicBezTo>
                <a:lnTo>
                  <a:pt x="1359877" y="609600"/>
                </a:lnTo>
                <a:cubicBezTo>
                  <a:pt x="1375508" y="633046"/>
                  <a:pt x="1404430" y="651857"/>
                  <a:pt x="1406770" y="679939"/>
                </a:cubicBezTo>
                <a:cubicBezTo>
                  <a:pt x="1419663" y="834656"/>
                  <a:pt x="1392392" y="781463"/>
                  <a:pt x="1441939" y="855785"/>
                </a:cubicBezTo>
                <a:cubicBezTo>
                  <a:pt x="1445847" y="879231"/>
                  <a:pt x="1448506" y="902920"/>
                  <a:pt x="1453662" y="926123"/>
                </a:cubicBezTo>
                <a:cubicBezTo>
                  <a:pt x="1456343" y="938186"/>
                  <a:pt x="1462388" y="949304"/>
                  <a:pt x="1465385" y="961292"/>
                </a:cubicBezTo>
                <a:cubicBezTo>
                  <a:pt x="1470218" y="980623"/>
                  <a:pt x="1467222" y="1002608"/>
                  <a:pt x="1477108" y="1019908"/>
                </a:cubicBezTo>
                <a:cubicBezTo>
                  <a:pt x="1484098" y="1032141"/>
                  <a:pt x="1500554" y="1035539"/>
                  <a:pt x="1512277" y="1043354"/>
                </a:cubicBezTo>
                <a:cubicBezTo>
                  <a:pt x="1522928" y="1027378"/>
                  <a:pt x="1540607" y="995877"/>
                  <a:pt x="1559170" y="984739"/>
                </a:cubicBezTo>
                <a:cubicBezTo>
                  <a:pt x="1569766" y="978381"/>
                  <a:pt x="1582616" y="976923"/>
                  <a:pt x="1594339" y="973015"/>
                </a:cubicBezTo>
                <a:cubicBezTo>
                  <a:pt x="1622240" y="889311"/>
                  <a:pt x="1604076" y="923241"/>
                  <a:pt x="1641231" y="867508"/>
                </a:cubicBezTo>
                <a:cubicBezTo>
                  <a:pt x="1645139" y="844062"/>
                  <a:pt x="1650177" y="820776"/>
                  <a:pt x="1652954" y="797169"/>
                </a:cubicBezTo>
                <a:cubicBezTo>
                  <a:pt x="1657997" y="754303"/>
                  <a:pt x="1655633" y="710419"/>
                  <a:pt x="1664677" y="668215"/>
                </a:cubicBezTo>
                <a:cubicBezTo>
                  <a:pt x="1668710" y="649392"/>
                  <a:pt x="1698199" y="622971"/>
                  <a:pt x="1711570" y="609600"/>
                </a:cubicBezTo>
                <a:cubicBezTo>
                  <a:pt x="1716772" y="593995"/>
                  <a:pt x="1728954" y="547166"/>
                  <a:pt x="1746739" y="539262"/>
                </a:cubicBezTo>
                <a:cubicBezTo>
                  <a:pt x="1771989" y="528040"/>
                  <a:pt x="1801382" y="530966"/>
                  <a:pt x="1828800" y="527539"/>
                </a:cubicBezTo>
                <a:cubicBezTo>
                  <a:pt x="1863913" y="523150"/>
                  <a:pt x="1899139" y="519723"/>
                  <a:pt x="1934308" y="515815"/>
                </a:cubicBezTo>
                <a:cubicBezTo>
                  <a:pt x="1957754" y="508000"/>
                  <a:pt x="1984083" y="506078"/>
                  <a:pt x="2004647" y="492369"/>
                </a:cubicBezTo>
                <a:cubicBezTo>
                  <a:pt x="2016370" y="484554"/>
                  <a:pt x="2026941" y="474645"/>
                  <a:pt x="2039816" y="468923"/>
                </a:cubicBezTo>
                <a:cubicBezTo>
                  <a:pt x="2062400" y="458886"/>
                  <a:pt x="2086708" y="453292"/>
                  <a:pt x="2110154" y="445477"/>
                </a:cubicBezTo>
                <a:lnTo>
                  <a:pt x="2145323" y="433754"/>
                </a:lnTo>
                <a:lnTo>
                  <a:pt x="2180493" y="422031"/>
                </a:lnTo>
                <a:cubicBezTo>
                  <a:pt x="2192216" y="418123"/>
                  <a:pt x="2203473" y="412339"/>
                  <a:pt x="2215662" y="410308"/>
                </a:cubicBezTo>
                <a:cubicBezTo>
                  <a:pt x="2239108" y="406400"/>
                  <a:pt x="2262940" y="404350"/>
                  <a:pt x="2286000" y="398585"/>
                </a:cubicBezTo>
                <a:cubicBezTo>
                  <a:pt x="2309977" y="392591"/>
                  <a:pt x="2331776" y="377868"/>
                  <a:pt x="2356339" y="375139"/>
                </a:cubicBezTo>
                <a:cubicBezTo>
                  <a:pt x="2415862" y="368525"/>
                  <a:pt x="2549921" y="352648"/>
                  <a:pt x="2602523" y="351692"/>
                </a:cubicBezTo>
                <a:cubicBezTo>
                  <a:pt x="2770526" y="348637"/>
                  <a:pt x="2938585" y="351692"/>
                  <a:pt x="3106616" y="35169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28572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original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785926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 picture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3714752"/>
            <a:ext cx="9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gaussian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52863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DoG</a:t>
            </a:r>
            <a:endParaRPr lang="zh-CN" alt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3739662" y="515815"/>
            <a:ext cx="1992923" cy="840813"/>
          </a:xfrm>
          <a:custGeom>
            <a:avLst/>
            <a:gdLst>
              <a:gd name="connsiteX0" fmla="*/ 0 w 1992923"/>
              <a:gd name="connsiteY0" fmla="*/ 0 h 840813"/>
              <a:gd name="connsiteX1" fmla="*/ 35169 w 1992923"/>
              <a:gd name="connsiteY1" fmla="*/ 23447 h 840813"/>
              <a:gd name="connsiteX2" fmla="*/ 70338 w 1992923"/>
              <a:gd name="connsiteY2" fmla="*/ 58616 h 840813"/>
              <a:gd name="connsiteX3" fmla="*/ 175846 w 1992923"/>
              <a:gd name="connsiteY3" fmla="*/ 128954 h 840813"/>
              <a:gd name="connsiteX4" fmla="*/ 211015 w 1992923"/>
              <a:gd name="connsiteY4" fmla="*/ 152400 h 840813"/>
              <a:gd name="connsiteX5" fmla="*/ 257907 w 1992923"/>
              <a:gd name="connsiteY5" fmla="*/ 175847 h 840813"/>
              <a:gd name="connsiteX6" fmla="*/ 281353 w 1992923"/>
              <a:gd name="connsiteY6" fmla="*/ 211016 h 840813"/>
              <a:gd name="connsiteX7" fmla="*/ 316523 w 1992923"/>
              <a:gd name="connsiteY7" fmla="*/ 234462 h 840813"/>
              <a:gd name="connsiteX8" fmla="*/ 351692 w 1992923"/>
              <a:gd name="connsiteY8" fmla="*/ 269631 h 840813"/>
              <a:gd name="connsiteX9" fmla="*/ 386861 w 1992923"/>
              <a:gd name="connsiteY9" fmla="*/ 293077 h 840813"/>
              <a:gd name="connsiteX10" fmla="*/ 422030 w 1992923"/>
              <a:gd name="connsiteY10" fmla="*/ 328247 h 840813"/>
              <a:gd name="connsiteX11" fmla="*/ 468923 w 1992923"/>
              <a:gd name="connsiteY11" fmla="*/ 363416 h 840813"/>
              <a:gd name="connsiteX12" fmla="*/ 550984 w 1992923"/>
              <a:gd name="connsiteY12" fmla="*/ 433754 h 840813"/>
              <a:gd name="connsiteX13" fmla="*/ 609600 w 1992923"/>
              <a:gd name="connsiteY13" fmla="*/ 492370 h 840813"/>
              <a:gd name="connsiteX14" fmla="*/ 668215 w 1992923"/>
              <a:gd name="connsiteY14" fmla="*/ 550985 h 840813"/>
              <a:gd name="connsiteX15" fmla="*/ 726830 w 1992923"/>
              <a:gd name="connsiteY15" fmla="*/ 597877 h 840813"/>
              <a:gd name="connsiteX16" fmla="*/ 762000 w 1992923"/>
              <a:gd name="connsiteY16" fmla="*/ 633047 h 840813"/>
              <a:gd name="connsiteX17" fmla="*/ 808892 w 1992923"/>
              <a:gd name="connsiteY17" fmla="*/ 656493 h 840813"/>
              <a:gd name="connsiteX18" fmla="*/ 855784 w 1992923"/>
              <a:gd name="connsiteY18" fmla="*/ 715108 h 840813"/>
              <a:gd name="connsiteX19" fmla="*/ 879230 w 1992923"/>
              <a:gd name="connsiteY19" fmla="*/ 750277 h 840813"/>
              <a:gd name="connsiteX20" fmla="*/ 996461 w 1992923"/>
              <a:gd name="connsiteY20" fmla="*/ 820616 h 840813"/>
              <a:gd name="connsiteX21" fmla="*/ 1031630 w 1992923"/>
              <a:gd name="connsiteY21" fmla="*/ 832339 h 840813"/>
              <a:gd name="connsiteX22" fmla="*/ 1125415 w 1992923"/>
              <a:gd name="connsiteY22" fmla="*/ 785447 h 840813"/>
              <a:gd name="connsiteX23" fmla="*/ 1207476 w 1992923"/>
              <a:gd name="connsiteY23" fmla="*/ 750277 h 840813"/>
              <a:gd name="connsiteX24" fmla="*/ 1230923 w 1992923"/>
              <a:gd name="connsiteY24" fmla="*/ 726831 h 840813"/>
              <a:gd name="connsiteX25" fmla="*/ 1266092 w 1992923"/>
              <a:gd name="connsiteY25" fmla="*/ 703385 h 840813"/>
              <a:gd name="connsiteX26" fmla="*/ 1324707 w 1992923"/>
              <a:gd name="connsiteY26" fmla="*/ 633047 h 840813"/>
              <a:gd name="connsiteX27" fmla="*/ 1348153 w 1992923"/>
              <a:gd name="connsiteY27" fmla="*/ 609600 h 840813"/>
              <a:gd name="connsiteX28" fmla="*/ 1359876 w 1992923"/>
              <a:gd name="connsiteY28" fmla="*/ 574431 h 840813"/>
              <a:gd name="connsiteX29" fmla="*/ 1418492 w 1992923"/>
              <a:gd name="connsiteY29" fmla="*/ 539262 h 840813"/>
              <a:gd name="connsiteX30" fmla="*/ 1465384 w 1992923"/>
              <a:gd name="connsiteY30" fmla="*/ 492370 h 840813"/>
              <a:gd name="connsiteX31" fmla="*/ 1500553 w 1992923"/>
              <a:gd name="connsiteY31" fmla="*/ 457200 h 840813"/>
              <a:gd name="connsiteX32" fmla="*/ 1547446 w 1992923"/>
              <a:gd name="connsiteY32" fmla="*/ 433754 h 840813"/>
              <a:gd name="connsiteX33" fmla="*/ 1594338 w 1992923"/>
              <a:gd name="connsiteY33" fmla="*/ 351693 h 840813"/>
              <a:gd name="connsiteX34" fmla="*/ 1629507 w 1992923"/>
              <a:gd name="connsiteY34" fmla="*/ 328247 h 840813"/>
              <a:gd name="connsiteX35" fmla="*/ 1688123 w 1992923"/>
              <a:gd name="connsiteY35" fmla="*/ 281354 h 840813"/>
              <a:gd name="connsiteX36" fmla="*/ 1723292 w 1992923"/>
              <a:gd name="connsiteY36" fmla="*/ 269631 h 840813"/>
              <a:gd name="connsiteX37" fmla="*/ 1793630 w 1992923"/>
              <a:gd name="connsiteY37" fmla="*/ 222739 h 840813"/>
              <a:gd name="connsiteX38" fmla="*/ 1840523 w 1992923"/>
              <a:gd name="connsiteY38" fmla="*/ 164123 h 840813"/>
              <a:gd name="connsiteX39" fmla="*/ 1899138 w 1992923"/>
              <a:gd name="connsiteY39" fmla="*/ 93785 h 840813"/>
              <a:gd name="connsiteX40" fmla="*/ 1910861 w 1992923"/>
              <a:gd name="connsiteY40" fmla="*/ 58616 h 840813"/>
              <a:gd name="connsiteX41" fmla="*/ 1946030 w 1992923"/>
              <a:gd name="connsiteY41" fmla="*/ 46893 h 840813"/>
              <a:gd name="connsiteX42" fmla="*/ 1992923 w 1992923"/>
              <a:gd name="connsiteY42" fmla="*/ 11723 h 84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92923" h="840813">
                <a:moveTo>
                  <a:pt x="0" y="0"/>
                </a:moveTo>
                <a:cubicBezTo>
                  <a:pt x="11723" y="7816"/>
                  <a:pt x="24345" y="14427"/>
                  <a:pt x="35169" y="23447"/>
                </a:cubicBezTo>
                <a:cubicBezTo>
                  <a:pt x="47905" y="34061"/>
                  <a:pt x="57075" y="48669"/>
                  <a:pt x="70338" y="58616"/>
                </a:cubicBezTo>
                <a:cubicBezTo>
                  <a:pt x="104153" y="83977"/>
                  <a:pt x="140677" y="105508"/>
                  <a:pt x="175846" y="128954"/>
                </a:cubicBezTo>
                <a:cubicBezTo>
                  <a:pt x="187569" y="136769"/>
                  <a:pt x="198413" y="146099"/>
                  <a:pt x="211015" y="152400"/>
                </a:cubicBezTo>
                <a:lnTo>
                  <a:pt x="257907" y="175847"/>
                </a:lnTo>
                <a:cubicBezTo>
                  <a:pt x="265722" y="187570"/>
                  <a:pt x="271390" y="201053"/>
                  <a:pt x="281353" y="211016"/>
                </a:cubicBezTo>
                <a:cubicBezTo>
                  <a:pt x="291316" y="220979"/>
                  <a:pt x="305699" y="225442"/>
                  <a:pt x="316523" y="234462"/>
                </a:cubicBezTo>
                <a:cubicBezTo>
                  <a:pt x="329259" y="245075"/>
                  <a:pt x="338956" y="259017"/>
                  <a:pt x="351692" y="269631"/>
                </a:cubicBezTo>
                <a:cubicBezTo>
                  <a:pt x="362516" y="278651"/>
                  <a:pt x="376037" y="284057"/>
                  <a:pt x="386861" y="293077"/>
                </a:cubicBezTo>
                <a:cubicBezTo>
                  <a:pt x="399597" y="303691"/>
                  <a:pt x="409442" y="317457"/>
                  <a:pt x="422030" y="328247"/>
                </a:cubicBezTo>
                <a:cubicBezTo>
                  <a:pt x="436865" y="340963"/>
                  <a:pt x="454219" y="350550"/>
                  <a:pt x="468923" y="363416"/>
                </a:cubicBezTo>
                <a:cubicBezTo>
                  <a:pt x="559894" y="443015"/>
                  <a:pt x="475677" y="383549"/>
                  <a:pt x="550984" y="433754"/>
                </a:cubicBezTo>
                <a:cubicBezTo>
                  <a:pt x="613506" y="527536"/>
                  <a:pt x="531446" y="414216"/>
                  <a:pt x="609600" y="492370"/>
                </a:cubicBezTo>
                <a:cubicBezTo>
                  <a:pt x="687753" y="570523"/>
                  <a:pt x="574431" y="488462"/>
                  <a:pt x="668215" y="550985"/>
                </a:cubicBezTo>
                <a:cubicBezTo>
                  <a:pt x="720651" y="629640"/>
                  <a:pt x="658880" y="552577"/>
                  <a:pt x="726830" y="597877"/>
                </a:cubicBezTo>
                <a:cubicBezTo>
                  <a:pt x="740625" y="607074"/>
                  <a:pt x="748509" y="623410"/>
                  <a:pt x="762000" y="633047"/>
                </a:cubicBezTo>
                <a:cubicBezTo>
                  <a:pt x="776220" y="643205"/>
                  <a:pt x="793261" y="648678"/>
                  <a:pt x="808892" y="656493"/>
                </a:cubicBezTo>
                <a:cubicBezTo>
                  <a:pt x="831714" y="724960"/>
                  <a:pt x="802758" y="662082"/>
                  <a:pt x="855784" y="715108"/>
                </a:cubicBezTo>
                <a:cubicBezTo>
                  <a:pt x="865747" y="725071"/>
                  <a:pt x="868627" y="740999"/>
                  <a:pt x="879230" y="750277"/>
                </a:cubicBezTo>
                <a:cubicBezTo>
                  <a:pt x="905899" y="773613"/>
                  <a:pt x="960465" y="805189"/>
                  <a:pt x="996461" y="820616"/>
                </a:cubicBezTo>
                <a:cubicBezTo>
                  <a:pt x="1007819" y="825484"/>
                  <a:pt x="1019907" y="828431"/>
                  <a:pt x="1031630" y="832339"/>
                </a:cubicBezTo>
                <a:cubicBezTo>
                  <a:pt x="1110933" y="805905"/>
                  <a:pt x="1014686" y="840813"/>
                  <a:pt x="1125415" y="785447"/>
                </a:cubicBezTo>
                <a:cubicBezTo>
                  <a:pt x="1187935" y="754186"/>
                  <a:pt x="1134297" y="799062"/>
                  <a:pt x="1207476" y="750277"/>
                </a:cubicBezTo>
                <a:cubicBezTo>
                  <a:pt x="1216673" y="744146"/>
                  <a:pt x="1222292" y="733736"/>
                  <a:pt x="1230923" y="726831"/>
                </a:cubicBezTo>
                <a:cubicBezTo>
                  <a:pt x="1241925" y="718030"/>
                  <a:pt x="1255268" y="712405"/>
                  <a:pt x="1266092" y="703385"/>
                </a:cubicBezTo>
                <a:cubicBezTo>
                  <a:pt x="1316215" y="661616"/>
                  <a:pt x="1287823" y="679153"/>
                  <a:pt x="1324707" y="633047"/>
                </a:cubicBezTo>
                <a:cubicBezTo>
                  <a:pt x="1331612" y="624416"/>
                  <a:pt x="1340338" y="617416"/>
                  <a:pt x="1348153" y="609600"/>
                </a:cubicBezTo>
                <a:cubicBezTo>
                  <a:pt x="1352061" y="597877"/>
                  <a:pt x="1353518" y="585027"/>
                  <a:pt x="1359876" y="574431"/>
                </a:cubicBezTo>
                <a:cubicBezTo>
                  <a:pt x="1375968" y="547612"/>
                  <a:pt x="1390829" y="548483"/>
                  <a:pt x="1418492" y="539262"/>
                </a:cubicBezTo>
                <a:cubicBezTo>
                  <a:pt x="1440822" y="472272"/>
                  <a:pt x="1411793" y="528098"/>
                  <a:pt x="1465384" y="492370"/>
                </a:cubicBezTo>
                <a:cubicBezTo>
                  <a:pt x="1479179" y="483173"/>
                  <a:pt x="1487062" y="466836"/>
                  <a:pt x="1500553" y="457200"/>
                </a:cubicBezTo>
                <a:cubicBezTo>
                  <a:pt x="1514774" y="447042"/>
                  <a:pt x="1531815" y="441569"/>
                  <a:pt x="1547446" y="433754"/>
                </a:cubicBezTo>
                <a:cubicBezTo>
                  <a:pt x="1556641" y="415365"/>
                  <a:pt x="1577768" y="368263"/>
                  <a:pt x="1594338" y="351693"/>
                </a:cubicBezTo>
                <a:cubicBezTo>
                  <a:pt x="1604301" y="341730"/>
                  <a:pt x="1618505" y="337049"/>
                  <a:pt x="1629507" y="328247"/>
                </a:cubicBezTo>
                <a:cubicBezTo>
                  <a:pt x="1665856" y="299167"/>
                  <a:pt x="1640008" y="305411"/>
                  <a:pt x="1688123" y="281354"/>
                </a:cubicBezTo>
                <a:cubicBezTo>
                  <a:pt x="1699176" y="275828"/>
                  <a:pt x="1712490" y="275632"/>
                  <a:pt x="1723292" y="269631"/>
                </a:cubicBezTo>
                <a:cubicBezTo>
                  <a:pt x="1747925" y="255946"/>
                  <a:pt x="1793630" y="222739"/>
                  <a:pt x="1793630" y="222739"/>
                </a:cubicBezTo>
                <a:cubicBezTo>
                  <a:pt x="1865793" y="114495"/>
                  <a:pt x="1773705" y="247645"/>
                  <a:pt x="1840523" y="164123"/>
                </a:cubicBezTo>
                <a:cubicBezTo>
                  <a:pt x="1905809" y="82516"/>
                  <a:pt x="1815595" y="177328"/>
                  <a:pt x="1899138" y="93785"/>
                </a:cubicBezTo>
                <a:cubicBezTo>
                  <a:pt x="1903046" y="82062"/>
                  <a:pt x="1902123" y="67354"/>
                  <a:pt x="1910861" y="58616"/>
                </a:cubicBezTo>
                <a:cubicBezTo>
                  <a:pt x="1919599" y="49878"/>
                  <a:pt x="1934977" y="52419"/>
                  <a:pt x="1946030" y="46893"/>
                </a:cubicBezTo>
                <a:cubicBezTo>
                  <a:pt x="1972546" y="33635"/>
                  <a:pt x="1976436" y="28212"/>
                  <a:pt x="1992923" y="117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585802" y="1793631"/>
            <a:ext cx="2346075" cy="890954"/>
          </a:xfrm>
          <a:custGeom>
            <a:avLst/>
            <a:gdLst>
              <a:gd name="connsiteX0" fmla="*/ 24906 w 2346075"/>
              <a:gd name="connsiteY0" fmla="*/ 234461 h 890954"/>
              <a:gd name="connsiteX1" fmla="*/ 83521 w 2346075"/>
              <a:gd name="connsiteY1" fmla="*/ 281354 h 890954"/>
              <a:gd name="connsiteX2" fmla="*/ 118690 w 2346075"/>
              <a:gd name="connsiteY2" fmla="*/ 304800 h 890954"/>
              <a:gd name="connsiteX3" fmla="*/ 153860 w 2346075"/>
              <a:gd name="connsiteY3" fmla="*/ 339969 h 890954"/>
              <a:gd name="connsiteX4" fmla="*/ 189029 w 2346075"/>
              <a:gd name="connsiteY4" fmla="*/ 363415 h 890954"/>
              <a:gd name="connsiteX5" fmla="*/ 271090 w 2346075"/>
              <a:gd name="connsiteY5" fmla="*/ 410307 h 890954"/>
              <a:gd name="connsiteX6" fmla="*/ 317983 w 2346075"/>
              <a:gd name="connsiteY6" fmla="*/ 457200 h 890954"/>
              <a:gd name="connsiteX7" fmla="*/ 353152 w 2346075"/>
              <a:gd name="connsiteY7" fmla="*/ 480646 h 890954"/>
              <a:gd name="connsiteX8" fmla="*/ 388321 w 2346075"/>
              <a:gd name="connsiteY8" fmla="*/ 515815 h 890954"/>
              <a:gd name="connsiteX9" fmla="*/ 411767 w 2346075"/>
              <a:gd name="connsiteY9" fmla="*/ 550984 h 890954"/>
              <a:gd name="connsiteX10" fmla="*/ 446936 w 2346075"/>
              <a:gd name="connsiteY10" fmla="*/ 562707 h 890954"/>
              <a:gd name="connsiteX11" fmla="*/ 540721 w 2346075"/>
              <a:gd name="connsiteY11" fmla="*/ 609600 h 890954"/>
              <a:gd name="connsiteX12" fmla="*/ 540721 w 2346075"/>
              <a:gd name="connsiteY12" fmla="*/ 609600 h 890954"/>
              <a:gd name="connsiteX13" fmla="*/ 611060 w 2346075"/>
              <a:gd name="connsiteY13" fmla="*/ 644769 h 890954"/>
              <a:gd name="connsiteX14" fmla="*/ 681398 w 2346075"/>
              <a:gd name="connsiteY14" fmla="*/ 691661 h 890954"/>
              <a:gd name="connsiteX15" fmla="*/ 751736 w 2346075"/>
              <a:gd name="connsiteY15" fmla="*/ 750277 h 890954"/>
              <a:gd name="connsiteX16" fmla="*/ 786906 w 2346075"/>
              <a:gd name="connsiteY16" fmla="*/ 762000 h 890954"/>
              <a:gd name="connsiteX17" fmla="*/ 822075 w 2346075"/>
              <a:gd name="connsiteY17" fmla="*/ 785446 h 890954"/>
              <a:gd name="connsiteX18" fmla="*/ 845521 w 2346075"/>
              <a:gd name="connsiteY18" fmla="*/ 820615 h 890954"/>
              <a:gd name="connsiteX19" fmla="*/ 915860 w 2346075"/>
              <a:gd name="connsiteY19" fmla="*/ 844061 h 890954"/>
              <a:gd name="connsiteX20" fmla="*/ 1056536 w 2346075"/>
              <a:gd name="connsiteY20" fmla="*/ 867507 h 890954"/>
              <a:gd name="connsiteX21" fmla="*/ 1103429 w 2346075"/>
              <a:gd name="connsiteY21" fmla="*/ 879231 h 890954"/>
              <a:gd name="connsiteX22" fmla="*/ 1138598 w 2346075"/>
              <a:gd name="connsiteY22" fmla="*/ 890954 h 890954"/>
              <a:gd name="connsiteX23" fmla="*/ 1326167 w 2346075"/>
              <a:gd name="connsiteY23" fmla="*/ 879231 h 890954"/>
              <a:gd name="connsiteX24" fmla="*/ 1361336 w 2346075"/>
              <a:gd name="connsiteY24" fmla="*/ 855784 h 890954"/>
              <a:gd name="connsiteX25" fmla="*/ 1396506 w 2346075"/>
              <a:gd name="connsiteY25" fmla="*/ 844061 h 890954"/>
              <a:gd name="connsiteX26" fmla="*/ 1431675 w 2346075"/>
              <a:gd name="connsiteY26" fmla="*/ 808892 h 890954"/>
              <a:gd name="connsiteX27" fmla="*/ 1502013 w 2346075"/>
              <a:gd name="connsiteY27" fmla="*/ 773723 h 890954"/>
              <a:gd name="connsiteX28" fmla="*/ 1548906 w 2346075"/>
              <a:gd name="connsiteY28" fmla="*/ 679938 h 890954"/>
              <a:gd name="connsiteX29" fmla="*/ 1548906 w 2346075"/>
              <a:gd name="connsiteY29" fmla="*/ 679938 h 890954"/>
              <a:gd name="connsiteX30" fmla="*/ 1584075 w 2346075"/>
              <a:gd name="connsiteY30" fmla="*/ 633046 h 890954"/>
              <a:gd name="connsiteX31" fmla="*/ 1607521 w 2346075"/>
              <a:gd name="connsiteY31" fmla="*/ 597877 h 890954"/>
              <a:gd name="connsiteX32" fmla="*/ 1677860 w 2346075"/>
              <a:gd name="connsiteY32" fmla="*/ 527538 h 890954"/>
              <a:gd name="connsiteX33" fmla="*/ 1736475 w 2346075"/>
              <a:gd name="connsiteY33" fmla="*/ 457200 h 890954"/>
              <a:gd name="connsiteX34" fmla="*/ 1759921 w 2346075"/>
              <a:gd name="connsiteY34" fmla="*/ 363415 h 890954"/>
              <a:gd name="connsiteX35" fmla="*/ 1853706 w 2346075"/>
              <a:gd name="connsiteY35" fmla="*/ 328246 h 890954"/>
              <a:gd name="connsiteX36" fmla="*/ 1970936 w 2346075"/>
              <a:gd name="connsiteY36" fmla="*/ 304800 h 890954"/>
              <a:gd name="connsiteX37" fmla="*/ 2064721 w 2346075"/>
              <a:gd name="connsiteY37" fmla="*/ 269631 h 890954"/>
              <a:gd name="connsiteX38" fmla="*/ 2099890 w 2346075"/>
              <a:gd name="connsiteY38" fmla="*/ 246184 h 890954"/>
              <a:gd name="connsiteX39" fmla="*/ 2170229 w 2346075"/>
              <a:gd name="connsiteY39" fmla="*/ 222738 h 890954"/>
              <a:gd name="connsiteX40" fmla="*/ 2217121 w 2346075"/>
              <a:gd name="connsiteY40" fmla="*/ 152400 h 890954"/>
              <a:gd name="connsiteX41" fmla="*/ 2228844 w 2346075"/>
              <a:gd name="connsiteY41" fmla="*/ 117231 h 890954"/>
              <a:gd name="connsiteX42" fmla="*/ 2287460 w 2346075"/>
              <a:gd name="connsiteY42" fmla="*/ 70338 h 890954"/>
              <a:gd name="connsiteX43" fmla="*/ 2310906 w 2346075"/>
              <a:gd name="connsiteY43" fmla="*/ 35169 h 890954"/>
              <a:gd name="connsiteX44" fmla="*/ 2346075 w 2346075"/>
              <a:gd name="connsiteY44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46075" h="890954">
                <a:moveTo>
                  <a:pt x="24906" y="234461"/>
                </a:moveTo>
                <a:cubicBezTo>
                  <a:pt x="133151" y="306625"/>
                  <a:pt x="0" y="214536"/>
                  <a:pt x="83521" y="281354"/>
                </a:cubicBezTo>
                <a:cubicBezTo>
                  <a:pt x="94523" y="290156"/>
                  <a:pt x="107866" y="295780"/>
                  <a:pt x="118690" y="304800"/>
                </a:cubicBezTo>
                <a:cubicBezTo>
                  <a:pt x="131426" y="315414"/>
                  <a:pt x="141124" y="329355"/>
                  <a:pt x="153860" y="339969"/>
                </a:cubicBezTo>
                <a:cubicBezTo>
                  <a:pt x="164684" y="348989"/>
                  <a:pt x="176796" y="356425"/>
                  <a:pt x="189029" y="363415"/>
                </a:cubicBezTo>
                <a:cubicBezTo>
                  <a:pt x="222291" y="382422"/>
                  <a:pt x="242529" y="385826"/>
                  <a:pt x="271090" y="410307"/>
                </a:cubicBezTo>
                <a:cubicBezTo>
                  <a:pt x="287874" y="424693"/>
                  <a:pt x="299590" y="444938"/>
                  <a:pt x="317983" y="457200"/>
                </a:cubicBezTo>
                <a:cubicBezTo>
                  <a:pt x="329706" y="465015"/>
                  <a:pt x="342328" y="471626"/>
                  <a:pt x="353152" y="480646"/>
                </a:cubicBezTo>
                <a:cubicBezTo>
                  <a:pt x="365888" y="491260"/>
                  <a:pt x="377707" y="503079"/>
                  <a:pt x="388321" y="515815"/>
                </a:cubicBezTo>
                <a:cubicBezTo>
                  <a:pt x="397341" y="526639"/>
                  <a:pt x="400765" y="542182"/>
                  <a:pt x="411767" y="550984"/>
                </a:cubicBezTo>
                <a:cubicBezTo>
                  <a:pt x="421416" y="558703"/>
                  <a:pt x="435213" y="558799"/>
                  <a:pt x="446936" y="562707"/>
                </a:cubicBezTo>
                <a:cubicBezTo>
                  <a:pt x="487859" y="603630"/>
                  <a:pt x="459897" y="582659"/>
                  <a:pt x="540721" y="609600"/>
                </a:cubicBezTo>
                <a:lnTo>
                  <a:pt x="540721" y="609600"/>
                </a:lnTo>
                <a:cubicBezTo>
                  <a:pt x="586172" y="639901"/>
                  <a:pt x="562524" y="628591"/>
                  <a:pt x="611060" y="644769"/>
                </a:cubicBezTo>
                <a:cubicBezTo>
                  <a:pt x="634506" y="660400"/>
                  <a:pt x="661473" y="671735"/>
                  <a:pt x="681398" y="691661"/>
                </a:cubicBezTo>
                <a:cubicBezTo>
                  <a:pt x="707325" y="717588"/>
                  <a:pt x="719093" y="733956"/>
                  <a:pt x="751736" y="750277"/>
                </a:cubicBezTo>
                <a:cubicBezTo>
                  <a:pt x="762789" y="755803"/>
                  <a:pt x="775183" y="758092"/>
                  <a:pt x="786906" y="762000"/>
                </a:cubicBezTo>
                <a:cubicBezTo>
                  <a:pt x="798629" y="769815"/>
                  <a:pt x="812112" y="775483"/>
                  <a:pt x="822075" y="785446"/>
                </a:cubicBezTo>
                <a:cubicBezTo>
                  <a:pt x="832038" y="795409"/>
                  <a:pt x="833573" y="813148"/>
                  <a:pt x="845521" y="820615"/>
                </a:cubicBezTo>
                <a:cubicBezTo>
                  <a:pt x="866479" y="833714"/>
                  <a:pt x="891883" y="838067"/>
                  <a:pt x="915860" y="844061"/>
                </a:cubicBezTo>
                <a:cubicBezTo>
                  <a:pt x="993316" y="863425"/>
                  <a:pt x="946765" y="853786"/>
                  <a:pt x="1056536" y="867507"/>
                </a:cubicBezTo>
                <a:cubicBezTo>
                  <a:pt x="1072167" y="871415"/>
                  <a:pt x="1087937" y="874805"/>
                  <a:pt x="1103429" y="879231"/>
                </a:cubicBezTo>
                <a:cubicBezTo>
                  <a:pt x="1115311" y="882626"/>
                  <a:pt x="1126241" y="890954"/>
                  <a:pt x="1138598" y="890954"/>
                </a:cubicBezTo>
                <a:cubicBezTo>
                  <a:pt x="1201243" y="890954"/>
                  <a:pt x="1263644" y="883139"/>
                  <a:pt x="1326167" y="879231"/>
                </a:cubicBezTo>
                <a:cubicBezTo>
                  <a:pt x="1337890" y="871415"/>
                  <a:pt x="1348734" y="862085"/>
                  <a:pt x="1361336" y="855784"/>
                </a:cubicBezTo>
                <a:cubicBezTo>
                  <a:pt x="1372389" y="850258"/>
                  <a:pt x="1386224" y="850916"/>
                  <a:pt x="1396506" y="844061"/>
                </a:cubicBezTo>
                <a:cubicBezTo>
                  <a:pt x="1410300" y="834865"/>
                  <a:pt x="1418939" y="819506"/>
                  <a:pt x="1431675" y="808892"/>
                </a:cubicBezTo>
                <a:cubicBezTo>
                  <a:pt x="1461976" y="783642"/>
                  <a:pt x="1466765" y="785472"/>
                  <a:pt x="1502013" y="773723"/>
                </a:cubicBezTo>
                <a:cubicBezTo>
                  <a:pt x="1542936" y="732802"/>
                  <a:pt x="1521965" y="760763"/>
                  <a:pt x="1548906" y="679938"/>
                </a:cubicBezTo>
                <a:lnTo>
                  <a:pt x="1548906" y="679938"/>
                </a:lnTo>
                <a:cubicBezTo>
                  <a:pt x="1560629" y="664307"/>
                  <a:pt x="1572719" y="648945"/>
                  <a:pt x="1584075" y="633046"/>
                </a:cubicBezTo>
                <a:cubicBezTo>
                  <a:pt x="1592264" y="621581"/>
                  <a:pt x="1598161" y="608407"/>
                  <a:pt x="1607521" y="597877"/>
                </a:cubicBezTo>
                <a:cubicBezTo>
                  <a:pt x="1629550" y="573094"/>
                  <a:pt x="1659467" y="555127"/>
                  <a:pt x="1677860" y="527538"/>
                </a:cubicBezTo>
                <a:cubicBezTo>
                  <a:pt x="1710502" y="478575"/>
                  <a:pt x="1691343" y="502332"/>
                  <a:pt x="1736475" y="457200"/>
                </a:cubicBezTo>
                <a:cubicBezTo>
                  <a:pt x="1737059" y="454281"/>
                  <a:pt x="1750308" y="375431"/>
                  <a:pt x="1759921" y="363415"/>
                </a:cubicBezTo>
                <a:cubicBezTo>
                  <a:pt x="1784044" y="333262"/>
                  <a:pt x="1820343" y="336587"/>
                  <a:pt x="1853706" y="328246"/>
                </a:cubicBezTo>
                <a:cubicBezTo>
                  <a:pt x="1962833" y="300965"/>
                  <a:pt x="1769882" y="333522"/>
                  <a:pt x="1970936" y="304800"/>
                </a:cubicBezTo>
                <a:cubicBezTo>
                  <a:pt x="2001375" y="294654"/>
                  <a:pt x="2036685" y="283649"/>
                  <a:pt x="2064721" y="269631"/>
                </a:cubicBezTo>
                <a:cubicBezTo>
                  <a:pt x="2077323" y="263330"/>
                  <a:pt x="2087015" y="251906"/>
                  <a:pt x="2099890" y="246184"/>
                </a:cubicBezTo>
                <a:cubicBezTo>
                  <a:pt x="2122474" y="236146"/>
                  <a:pt x="2170229" y="222738"/>
                  <a:pt x="2170229" y="222738"/>
                </a:cubicBezTo>
                <a:cubicBezTo>
                  <a:pt x="2198103" y="139115"/>
                  <a:pt x="2158579" y="240214"/>
                  <a:pt x="2217121" y="152400"/>
                </a:cubicBezTo>
                <a:cubicBezTo>
                  <a:pt x="2223976" y="142118"/>
                  <a:pt x="2222486" y="127827"/>
                  <a:pt x="2228844" y="117231"/>
                </a:cubicBezTo>
                <a:cubicBezTo>
                  <a:pt x="2239982" y="98668"/>
                  <a:pt x="2271483" y="80989"/>
                  <a:pt x="2287460" y="70338"/>
                </a:cubicBezTo>
                <a:cubicBezTo>
                  <a:pt x="2295275" y="58615"/>
                  <a:pt x="2301886" y="45993"/>
                  <a:pt x="2310906" y="35169"/>
                </a:cubicBezTo>
                <a:cubicBezTo>
                  <a:pt x="2321520" y="22433"/>
                  <a:pt x="2346075" y="0"/>
                  <a:pt x="2346075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692769" y="3645877"/>
            <a:ext cx="2180493" cy="568330"/>
          </a:xfrm>
          <a:custGeom>
            <a:avLst/>
            <a:gdLst>
              <a:gd name="connsiteX0" fmla="*/ 0 w 2180493"/>
              <a:gd name="connsiteY0" fmla="*/ 140677 h 568330"/>
              <a:gd name="connsiteX1" fmla="*/ 23446 w 2180493"/>
              <a:gd name="connsiteY1" fmla="*/ 175846 h 568330"/>
              <a:gd name="connsiteX2" fmla="*/ 105508 w 2180493"/>
              <a:gd name="connsiteY2" fmla="*/ 187569 h 568330"/>
              <a:gd name="connsiteX3" fmla="*/ 140677 w 2180493"/>
              <a:gd name="connsiteY3" fmla="*/ 211015 h 568330"/>
              <a:gd name="connsiteX4" fmla="*/ 164123 w 2180493"/>
              <a:gd name="connsiteY4" fmla="*/ 246185 h 568330"/>
              <a:gd name="connsiteX5" fmla="*/ 246185 w 2180493"/>
              <a:gd name="connsiteY5" fmla="*/ 316523 h 568330"/>
              <a:gd name="connsiteX6" fmla="*/ 316523 w 2180493"/>
              <a:gd name="connsiteY6" fmla="*/ 339969 h 568330"/>
              <a:gd name="connsiteX7" fmla="*/ 351693 w 2180493"/>
              <a:gd name="connsiteY7" fmla="*/ 351692 h 568330"/>
              <a:gd name="connsiteX8" fmla="*/ 398585 w 2180493"/>
              <a:gd name="connsiteY8" fmla="*/ 363415 h 568330"/>
              <a:gd name="connsiteX9" fmla="*/ 468923 w 2180493"/>
              <a:gd name="connsiteY9" fmla="*/ 386861 h 568330"/>
              <a:gd name="connsiteX10" fmla="*/ 527539 w 2180493"/>
              <a:gd name="connsiteY10" fmla="*/ 422031 h 568330"/>
              <a:gd name="connsiteX11" fmla="*/ 562708 w 2180493"/>
              <a:gd name="connsiteY11" fmla="*/ 445477 h 568330"/>
              <a:gd name="connsiteX12" fmla="*/ 633046 w 2180493"/>
              <a:gd name="connsiteY12" fmla="*/ 468923 h 568330"/>
              <a:gd name="connsiteX13" fmla="*/ 668216 w 2180493"/>
              <a:gd name="connsiteY13" fmla="*/ 480646 h 568330"/>
              <a:gd name="connsiteX14" fmla="*/ 703385 w 2180493"/>
              <a:gd name="connsiteY14" fmla="*/ 504092 h 568330"/>
              <a:gd name="connsiteX15" fmla="*/ 844062 w 2180493"/>
              <a:gd name="connsiteY15" fmla="*/ 527538 h 568330"/>
              <a:gd name="connsiteX16" fmla="*/ 1078523 w 2180493"/>
              <a:gd name="connsiteY16" fmla="*/ 539261 h 568330"/>
              <a:gd name="connsiteX17" fmla="*/ 1113693 w 2180493"/>
              <a:gd name="connsiteY17" fmla="*/ 527538 h 568330"/>
              <a:gd name="connsiteX18" fmla="*/ 1242646 w 2180493"/>
              <a:gd name="connsiteY18" fmla="*/ 504092 h 568330"/>
              <a:gd name="connsiteX19" fmla="*/ 1289539 w 2180493"/>
              <a:gd name="connsiteY19" fmla="*/ 492369 h 568330"/>
              <a:gd name="connsiteX20" fmla="*/ 1359877 w 2180493"/>
              <a:gd name="connsiteY20" fmla="*/ 480646 h 568330"/>
              <a:gd name="connsiteX21" fmla="*/ 1477108 w 2180493"/>
              <a:gd name="connsiteY21" fmla="*/ 422031 h 568330"/>
              <a:gd name="connsiteX22" fmla="*/ 1535723 w 2180493"/>
              <a:gd name="connsiteY22" fmla="*/ 351692 h 568330"/>
              <a:gd name="connsiteX23" fmla="*/ 1582616 w 2180493"/>
              <a:gd name="connsiteY23" fmla="*/ 269631 h 568330"/>
              <a:gd name="connsiteX24" fmla="*/ 1652954 w 2180493"/>
              <a:gd name="connsiteY24" fmla="*/ 211015 h 568330"/>
              <a:gd name="connsiteX25" fmla="*/ 1688123 w 2180493"/>
              <a:gd name="connsiteY25" fmla="*/ 199292 h 568330"/>
              <a:gd name="connsiteX26" fmla="*/ 1723293 w 2180493"/>
              <a:gd name="connsiteY26" fmla="*/ 175846 h 568330"/>
              <a:gd name="connsiteX27" fmla="*/ 1840523 w 2180493"/>
              <a:gd name="connsiteY27" fmla="*/ 164123 h 568330"/>
              <a:gd name="connsiteX28" fmla="*/ 1934308 w 2180493"/>
              <a:gd name="connsiteY28" fmla="*/ 140677 h 568330"/>
              <a:gd name="connsiteX29" fmla="*/ 2004646 w 2180493"/>
              <a:gd name="connsiteY29" fmla="*/ 117231 h 568330"/>
              <a:gd name="connsiteX30" fmla="*/ 2039816 w 2180493"/>
              <a:gd name="connsiteY30" fmla="*/ 93785 h 568330"/>
              <a:gd name="connsiteX31" fmla="*/ 2063262 w 2180493"/>
              <a:gd name="connsiteY31" fmla="*/ 70338 h 568330"/>
              <a:gd name="connsiteX32" fmla="*/ 2098431 w 2180493"/>
              <a:gd name="connsiteY32" fmla="*/ 58615 h 568330"/>
              <a:gd name="connsiteX33" fmla="*/ 2121877 w 2180493"/>
              <a:gd name="connsiteY33" fmla="*/ 23446 h 568330"/>
              <a:gd name="connsiteX34" fmla="*/ 2157046 w 2180493"/>
              <a:gd name="connsiteY34" fmla="*/ 11723 h 568330"/>
              <a:gd name="connsiteX35" fmla="*/ 2180493 w 2180493"/>
              <a:gd name="connsiteY35" fmla="*/ 0 h 56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0493" h="568330">
                <a:moveTo>
                  <a:pt x="0" y="140677"/>
                </a:moveTo>
                <a:cubicBezTo>
                  <a:pt x="7815" y="152400"/>
                  <a:pt x="10571" y="170124"/>
                  <a:pt x="23446" y="175846"/>
                </a:cubicBezTo>
                <a:cubicBezTo>
                  <a:pt x="48696" y="187068"/>
                  <a:pt x="79042" y="179629"/>
                  <a:pt x="105508" y="187569"/>
                </a:cubicBezTo>
                <a:cubicBezTo>
                  <a:pt x="119003" y="191617"/>
                  <a:pt x="128954" y="203200"/>
                  <a:pt x="140677" y="211015"/>
                </a:cubicBezTo>
                <a:cubicBezTo>
                  <a:pt x="148492" y="222738"/>
                  <a:pt x="155103" y="235361"/>
                  <a:pt x="164123" y="246185"/>
                </a:cubicBezTo>
                <a:cubicBezTo>
                  <a:pt x="180881" y="266294"/>
                  <a:pt x="224010" y="305436"/>
                  <a:pt x="246185" y="316523"/>
                </a:cubicBezTo>
                <a:cubicBezTo>
                  <a:pt x="268290" y="327576"/>
                  <a:pt x="293077" y="332154"/>
                  <a:pt x="316523" y="339969"/>
                </a:cubicBezTo>
                <a:cubicBezTo>
                  <a:pt x="328246" y="343877"/>
                  <a:pt x="339705" y="348695"/>
                  <a:pt x="351693" y="351692"/>
                </a:cubicBezTo>
                <a:cubicBezTo>
                  <a:pt x="367324" y="355600"/>
                  <a:pt x="383153" y="358785"/>
                  <a:pt x="398585" y="363415"/>
                </a:cubicBezTo>
                <a:cubicBezTo>
                  <a:pt x="422257" y="370517"/>
                  <a:pt x="468923" y="386861"/>
                  <a:pt x="468923" y="386861"/>
                </a:cubicBezTo>
                <a:cubicBezTo>
                  <a:pt x="514718" y="432657"/>
                  <a:pt x="466666" y="391595"/>
                  <a:pt x="527539" y="422031"/>
                </a:cubicBezTo>
                <a:cubicBezTo>
                  <a:pt x="540141" y="428332"/>
                  <a:pt x="549833" y="439755"/>
                  <a:pt x="562708" y="445477"/>
                </a:cubicBezTo>
                <a:cubicBezTo>
                  <a:pt x="585292" y="455514"/>
                  <a:pt x="609600" y="461108"/>
                  <a:pt x="633046" y="468923"/>
                </a:cubicBezTo>
                <a:lnTo>
                  <a:pt x="668216" y="480646"/>
                </a:lnTo>
                <a:cubicBezTo>
                  <a:pt x="679939" y="488461"/>
                  <a:pt x="690435" y="498542"/>
                  <a:pt x="703385" y="504092"/>
                </a:cubicBezTo>
                <a:cubicBezTo>
                  <a:pt x="735279" y="517761"/>
                  <a:pt x="823382" y="524953"/>
                  <a:pt x="844062" y="527538"/>
                </a:cubicBezTo>
                <a:cubicBezTo>
                  <a:pt x="966432" y="568330"/>
                  <a:pt x="889748" y="552746"/>
                  <a:pt x="1078523" y="539261"/>
                </a:cubicBezTo>
                <a:cubicBezTo>
                  <a:pt x="1090246" y="535353"/>
                  <a:pt x="1101705" y="530535"/>
                  <a:pt x="1113693" y="527538"/>
                </a:cubicBezTo>
                <a:cubicBezTo>
                  <a:pt x="1163986" y="514965"/>
                  <a:pt x="1190386" y="514544"/>
                  <a:pt x="1242646" y="504092"/>
                </a:cubicBezTo>
                <a:cubicBezTo>
                  <a:pt x="1258445" y="500932"/>
                  <a:pt x="1273740" y="495529"/>
                  <a:pt x="1289539" y="492369"/>
                </a:cubicBezTo>
                <a:cubicBezTo>
                  <a:pt x="1312847" y="487707"/>
                  <a:pt x="1336431" y="484554"/>
                  <a:pt x="1359877" y="480646"/>
                </a:cubicBezTo>
                <a:cubicBezTo>
                  <a:pt x="1443622" y="424817"/>
                  <a:pt x="1402878" y="440588"/>
                  <a:pt x="1477108" y="422031"/>
                </a:cubicBezTo>
                <a:cubicBezTo>
                  <a:pt x="1509435" y="389703"/>
                  <a:pt x="1513962" y="389774"/>
                  <a:pt x="1535723" y="351692"/>
                </a:cubicBezTo>
                <a:cubicBezTo>
                  <a:pt x="1556575" y="315202"/>
                  <a:pt x="1556647" y="300794"/>
                  <a:pt x="1582616" y="269631"/>
                </a:cubicBezTo>
                <a:cubicBezTo>
                  <a:pt x="1601137" y="247406"/>
                  <a:pt x="1626605" y="224190"/>
                  <a:pt x="1652954" y="211015"/>
                </a:cubicBezTo>
                <a:cubicBezTo>
                  <a:pt x="1664007" y="205489"/>
                  <a:pt x="1677070" y="204818"/>
                  <a:pt x="1688123" y="199292"/>
                </a:cubicBezTo>
                <a:cubicBezTo>
                  <a:pt x="1700725" y="192991"/>
                  <a:pt x="1709564" y="179014"/>
                  <a:pt x="1723293" y="175846"/>
                </a:cubicBezTo>
                <a:cubicBezTo>
                  <a:pt x="1761559" y="167015"/>
                  <a:pt x="1801446" y="168031"/>
                  <a:pt x="1840523" y="164123"/>
                </a:cubicBezTo>
                <a:cubicBezTo>
                  <a:pt x="1947245" y="128550"/>
                  <a:pt x="1778683" y="183120"/>
                  <a:pt x="1934308" y="140677"/>
                </a:cubicBezTo>
                <a:cubicBezTo>
                  <a:pt x="1958151" y="134174"/>
                  <a:pt x="1984082" y="130940"/>
                  <a:pt x="2004646" y="117231"/>
                </a:cubicBezTo>
                <a:cubicBezTo>
                  <a:pt x="2016369" y="109416"/>
                  <a:pt x="2028814" y="102587"/>
                  <a:pt x="2039816" y="93785"/>
                </a:cubicBezTo>
                <a:cubicBezTo>
                  <a:pt x="2048447" y="86880"/>
                  <a:pt x="2053784" y="76025"/>
                  <a:pt x="2063262" y="70338"/>
                </a:cubicBezTo>
                <a:cubicBezTo>
                  <a:pt x="2073858" y="63980"/>
                  <a:pt x="2086708" y="62523"/>
                  <a:pt x="2098431" y="58615"/>
                </a:cubicBezTo>
                <a:cubicBezTo>
                  <a:pt x="2106246" y="46892"/>
                  <a:pt x="2110875" y="32248"/>
                  <a:pt x="2121877" y="23446"/>
                </a:cubicBezTo>
                <a:cubicBezTo>
                  <a:pt x="2131526" y="15727"/>
                  <a:pt x="2145573" y="16312"/>
                  <a:pt x="2157046" y="11723"/>
                </a:cubicBezTo>
                <a:cubicBezTo>
                  <a:pt x="2165159" y="8478"/>
                  <a:pt x="2172677" y="3908"/>
                  <a:pt x="218049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365086">
            <a:off x="3915508" y="5260665"/>
            <a:ext cx="2262554" cy="980801"/>
          </a:xfrm>
          <a:custGeom>
            <a:avLst/>
            <a:gdLst>
              <a:gd name="connsiteX0" fmla="*/ 0 w 2262554"/>
              <a:gd name="connsiteY0" fmla="*/ 359478 h 980801"/>
              <a:gd name="connsiteX1" fmla="*/ 70338 w 2262554"/>
              <a:gd name="connsiteY1" fmla="*/ 336031 h 980801"/>
              <a:gd name="connsiteX2" fmla="*/ 199292 w 2262554"/>
              <a:gd name="connsiteY2" fmla="*/ 347754 h 980801"/>
              <a:gd name="connsiteX3" fmla="*/ 269630 w 2262554"/>
              <a:gd name="connsiteY3" fmla="*/ 359478 h 980801"/>
              <a:gd name="connsiteX4" fmla="*/ 445477 w 2262554"/>
              <a:gd name="connsiteY4" fmla="*/ 371201 h 980801"/>
              <a:gd name="connsiteX5" fmla="*/ 515815 w 2262554"/>
              <a:gd name="connsiteY5" fmla="*/ 394647 h 980801"/>
              <a:gd name="connsiteX6" fmla="*/ 586154 w 2262554"/>
              <a:gd name="connsiteY6" fmla="*/ 441539 h 980801"/>
              <a:gd name="connsiteX7" fmla="*/ 656492 w 2262554"/>
              <a:gd name="connsiteY7" fmla="*/ 464985 h 980801"/>
              <a:gd name="connsiteX8" fmla="*/ 703384 w 2262554"/>
              <a:gd name="connsiteY8" fmla="*/ 523601 h 980801"/>
              <a:gd name="connsiteX9" fmla="*/ 738554 w 2262554"/>
              <a:gd name="connsiteY9" fmla="*/ 547047 h 980801"/>
              <a:gd name="connsiteX10" fmla="*/ 773723 w 2262554"/>
              <a:gd name="connsiteY10" fmla="*/ 617385 h 980801"/>
              <a:gd name="connsiteX11" fmla="*/ 808892 w 2262554"/>
              <a:gd name="connsiteY11" fmla="*/ 640831 h 980801"/>
              <a:gd name="connsiteX12" fmla="*/ 832338 w 2262554"/>
              <a:gd name="connsiteY12" fmla="*/ 664278 h 980801"/>
              <a:gd name="connsiteX13" fmla="*/ 879230 w 2262554"/>
              <a:gd name="connsiteY13" fmla="*/ 722893 h 980801"/>
              <a:gd name="connsiteX14" fmla="*/ 926123 w 2262554"/>
              <a:gd name="connsiteY14" fmla="*/ 793231 h 980801"/>
              <a:gd name="connsiteX15" fmla="*/ 937846 w 2262554"/>
              <a:gd name="connsiteY15" fmla="*/ 828401 h 980801"/>
              <a:gd name="connsiteX16" fmla="*/ 1031630 w 2262554"/>
              <a:gd name="connsiteY16" fmla="*/ 933908 h 980801"/>
              <a:gd name="connsiteX17" fmla="*/ 1090246 w 2262554"/>
              <a:gd name="connsiteY17" fmla="*/ 980801 h 980801"/>
              <a:gd name="connsiteX18" fmla="*/ 1195754 w 2262554"/>
              <a:gd name="connsiteY18" fmla="*/ 969078 h 980801"/>
              <a:gd name="connsiteX19" fmla="*/ 1242646 w 2262554"/>
              <a:gd name="connsiteY19" fmla="*/ 910462 h 980801"/>
              <a:gd name="connsiteX20" fmla="*/ 1254369 w 2262554"/>
              <a:gd name="connsiteY20" fmla="*/ 875293 h 980801"/>
              <a:gd name="connsiteX21" fmla="*/ 1289538 w 2262554"/>
              <a:gd name="connsiteY21" fmla="*/ 746339 h 980801"/>
              <a:gd name="connsiteX22" fmla="*/ 1301261 w 2262554"/>
              <a:gd name="connsiteY22" fmla="*/ 640831 h 980801"/>
              <a:gd name="connsiteX23" fmla="*/ 1324707 w 2262554"/>
              <a:gd name="connsiteY23" fmla="*/ 605662 h 980801"/>
              <a:gd name="connsiteX24" fmla="*/ 1359877 w 2262554"/>
              <a:gd name="connsiteY24" fmla="*/ 535324 h 980801"/>
              <a:gd name="connsiteX25" fmla="*/ 1418492 w 2262554"/>
              <a:gd name="connsiteY25" fmla="*/ 429816 h 980801"/>
              <a:gd name="connsiteX26" fmla="*/ 1524000 w 2262554"/>
              <a:gd name="connsiteY26" fmla="*/ 312585 h 980801"/>
              <a:gd name="connsiteX27" fmla="*/ 1559169 w 2262554"/>
              <a:gd name="connsiteY27" fmla="*/ 289139 h 980801"/>
              <a:gd name="connsiteX28" fmla="*/ 1652954 w 2262554"/>
              <a:gd name="connsiteY28" fmla="*/ 207078 h 980801"/>
              <a:gd name="connsiteX29" fmla="*/ 1711569 w 2262554"/>
              <a:gd name="connsiteY29" fmla="*/ 171908 h 980801"/>
              <a:gd name="connsiteX30" fmla="*/ 1735015 w 2262554"/>
              <a:gd name="connsiteY30" fmla="*/ 136739 h 980801"/>
              <a:gd name="connsiteX31" fmla="*/ 1852246 w 2262554"/>
              <a:gd name="connsiteY31" fmla="*/ 101570 h 980801"/>
              <a:gd name="connsiteX32" fmla="*/ 1887415 w 2262554"/>
              <a:gd name="connsiteY32" fmla="*/ 78124 h 980801"/>
              <a:gd name="connsiteX33" fmla="*/ 1946030 w 2262554"/>
              <a:gd name="connsiteY33" fmla="*/ 66401 h 980801"/>
              <a:gd name="connsiteX34" fmla="*/ 1981200 w 2262554"/>
              <a:gd name="connsiteY34" fmla="*/ 54678 h 980801"/>
              <a:gd name="connsiteX35" fmla="*/ 2121877 w 2262554"/>
              <a:gd name="connsiteY35" fmla="*/ 42954 h 980801"/>
              <a:gd name="connsiteX36" fmla="*/ 2262554 w 2262554"/>
              <a:gd name="connsiteY36" fmla="*/ 19508 h 98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62554" h="980801">
                <a:moveTo>
                  <a:pt x="0" y="359478"/>
                </a:moveTo>
                <a:cubicBezTo>
                  <a:pt x="23446" y="351662"/>
                  <a:pt x="45725" y="333793"/>
                  <a:pt x="70338" y="336031"/>
                </a:cubicBezTo>
                <a:cubicBezTo>
                  <a:pt x="113323" y="339939"/>
                  <a:pt x="156426" y="342711"/>
                  <a:pt x="199292" y="347754"/>
                </a:cubicBezTo>
                <a:cubicBezTo>
                  <a:pt x="222899" y="350531"/>
                  <a:pt x="245968" y="357224"/>
                  <a:pt x="269630" y="359478"/>
                </a:cubicBezTo>
                <a:cubicBezTo>
                  <a:pt x="328111" y="365048"/>
                  <a:pt x="386861" y="367293"/>
                  <a:pt x="445477" y="371201"/>
                </a:cubicBezTo>
                <a:cubicBezTo>
                  <a:pt x="468923" y="379016"/>
                  <a:pt x="495251" y="380938"/>
                  <a:pt x="515815" y="394647"/>
                </a:cubicBezTo>
                <a:cubicBezTo>
                  <a:pt x="539261" y="410278"/>
                  <a:pt x="559421" y="432628"/>
                  <a:pt x="586154" y="441539"/>
                </a:cubicBezTo>
                <a:lnTo>
                  <a:pt x="656492" y="464985"/>
                </a:lnTo>
                <a:cubicBezTo>
                  <a:pt x="673899" y="491095"/>
                  <a:pt x="679523" y="504512"/>
                  <a:pt x="703384" y="523601"/>
                </a:cubicBezTo>
                <a:cubicBezTo>
                  <a:pt x="714386" y="532403"/>
                  <a:pt x="726831" y="539232"/>
                  <a:pt x="738554" y="547047"/>
                </a:cubicBezTo>
                <a:cubicBezTo>
                  <a:pt x="748089" y="575651"/>
                  <a:pt x="750998" y="594660"/>
                  <a:pt x="773723" y="617385"/>
                </a:cubicBezTo>
                <a:cubicBezTo>
                  <a:pt x="783686" y="627348"/>
                  <a:pt x="797890" y="632029"/>
                  <a:pt x="808892" y="640831"/>
                </a:cubicBezTo>
                <a:cubicBezTo>
                  <a:pt x="817523" y="647736"/>
                  <a:pt x="824523" y="656462"/>
                  <a:pt x="832338" y="664278"/>
                </a:cubicBezTo>
                <a:cubicBezTo>
                  <a:pt x="858737" y="743476"/>
                  <a:pt x="822126" y="657632"/>
                  <a:pt x="879230" y="722893"/>
                </a:cubicBezTo>
                <a:cubicBezTo>
                  <a:pt x="897786" y="744100"/>
                  <a:pt x="926123" y="793231"/>
                  <a:pt x="926123" y="793231"/>
                </a:cubicBezTo>
                <a:cubicBezTo>
                  <a:pt x="930031" y="804954"/>
                  <a:pt x="932320" y="817348"/>
                  <a:pt x="937846" y="828401"/>
                </a:cubicBezTo>
                <a:cubicBezTo>
                  <a:pt x="958765" y="870239"/>
                  <a:pt x="1000562" y="902841"/>
                  <a:pt x="1031630" y="933908"/>
                </a:cubicBezTo>
                <a:cubicBezTo>
                  <a:pt x="1065037" y="967314"/>
                  <a:pt x="1045885" y="951226"/>
                  <a:pt x="1090246" y="980801"/>
                </a:cubicBezTo>
                <a:cubicBezTo>
                  <a:pt x="1125415" y="976893"/>
                  <a:pt x="1161615" y="978389"/>
                  <a:pt x="1195754" y="969078"/>
                </a:cubicBezTo>
                <a:cubicBezTo>
                  <a:pt x="1208378" y="965635"/>
                  <a:pt x="1239563" y="916628"/>
                  <a:pt x="1242646" y="910462"/>
                </a:cubicBezTo>
                <a:cubicBezTo>
                  <a:pt x="1248172" y="899409"/>
                  <a:pt x="1251118" y="887215"/>
                  <a:pt x="1254369" y="875293"/>
                </a:cubicBezTo>
                <a:cubicBezTo>
                  <a:pt x="1294034" y="729855"/>
                  <a:pt x="1262555" y="827289"/>
                  <a:pt x="1289538" y="746339"/>
                </a:cubicBezTo>
                <a:cubicBezTo>
                  <a:pt x="1293446" y="711170"/>
                  <a:pt x="1292679" y="675160"/>
                  <a:pt x="1301261" y="640831"/>
                </a:cubicBezTo>
                <a:cubicBezTo>
                  <a:pt x="1304678" y="627162"/>
                  <a:pt x="1319157" y="618612"/>
                  <a:pt x="1324707" y="605662"/>
                </a:cubicBezTo>
                <a:cubicBezTo>
                  <a:pt x="1357115" y="530044"/>
                  <a:pt x="1312686" y="582513"/>
                  <a:pt x="1359877" y="535324"/>
                </a:cubicBezTo>
                <a:cubicBezTo>
                  <a:pt x="1378154" y="480492"/>
                  <a:pt x="1370120" y="494312"/>
                  <a:pt x="1418492" y="429816"/>
                </a:cubicBezTo>
                <a:cubicBezTo>
                  <a:pt x="1448762" y="389456"/>
                  <a:pt x="1481923" y="340637"/>
                  <a:pt x="1524000" y="312585"/>
                </a:cubicBezTo>
                <a:lnTo>
                  <a:pt x="1559169" y="289139"/>
                </a:lnTo>
                <a:cubicBezTo>
                  <a:pt x="1625606" y="189483"/>
                  <a:pt x="1516171" y="343867"/>
                  <a:pt x="1652954" y="207078"/>
                </a:cubicBezTo>
                <a:cubicBezTo>
                  <a:pt x="1685138" y="174893"/>
                  <a:pt x="1665914" y="187126"/>
                  <a:pt x="1711569" y="171908"/>
                </a:cubicBezTo>
                <a:cubicBezTo>
                  <a:pt x="1719384" y="160185"/>
                  <a:pt x="1723067" y="144206"/>
                  <a:pt x="1735015" y="136739"/>
                </a:cubicBezTo>
                <a:cubicBezTo>
                  <a:pt x="1754042" y="124847"/>
                  <a:pt x="1824793" y="108433"/>
                  <a:pt x="1852246" y="101570"/>
                </a:cubicBezTo>
                <a:cubicBezTo>
                  <a:pt x="1863969" y="93755"/>
                  <a:pt x="1874223" y="83071"/>
                  <a:pt x="1887415" y="78124"/>
                </a:cubicBezTo>
                <a:cubicBezTo>
                  <a:pt x="1906072" y="71128"/>
                  <a:pt x="1926700" y="71234"/>
                  <a:pt x="1946030" y="66401"/>
                </a:cubicBezTo>
                <a:cubicBezTo>
                  <a:pt x="1958018" y="63404"/>
                  <a:pt x="1968951" y="56311"/>
                  <a:pt x="1981200" y="54678"/>
                </a:cubicBezTo>
                <a:cubicBezTo>
                  <a:pt x="2027842" y="48459"/>
                  <a:pt x="2074985" y="46862"/>
                  <a:pt x="2121877" y="42954"/>
                </a:cubicBezTo>
                <a:cubicBezTo>
                  <a:pt x="2186309" y="0"/>
                  <a:pt x="2142957" y="19508"/>
                  <a:pt x="2262554" y="1950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553200" y="338135"/>
            <a:ext cx="2438400" cy="822450"/>
          </a:xfrm>
          <a:custGeom>
            <a:avLst/>
            <a:gdLst>
              <a:gd name="connsiteX0" fmla="*/ 0 w 2438400"/>
              <a:gd name="connsiteY0" fmla="*/ 822450 h 822450"/>
              <a:gd name="connsiteX1" fmla="*/ 35169 w 2438400"/>
              <a:gd name="connsiteY1" fmla="*/ 810727 h 822450"/>
              <a:gd name="connsiteX2" fmla="*/ 82062 w 2438400"/>
              <a:gd name="connsiteY2" fmla="*/ 799003 h 822450"/>
              <a:gd name="connsiteX3" fmla="*/ 117231 w 2438400"/>
              <a:gd name="connsiteY3" fmla="*/ 775557 h 822450"/>
              <a:gd name="connsiteX4" fmla="*/ 164123 w 2438400"/>
              <a:gd name="connsiteY4" fmla="*/ 752111 h 822450"/>
              <a:gd name="connsiteX5" fmla="*/ 199292 w 2438400"/>
              <a:gd name="connsiteY5" fmla="*/ 728665 h 822450"/>
              <a:gd name="connsiteX6" fmla="*/ 234462 w 2438400"/>
              <a:gd name="connsiteY6" fmla="*/ 716942 h 822450"/>
              <a:gd name="connsiteX7" fmla="*/ 281354 w 2438400"/>
              <a:gd name="connsiteY7" fmla="*/ 693496 h 822450"/>
              <a:gd name="connsiteX8" fmla="*/ 386862 w 2438400"/>
              <a:gd name="connsiteY8" fmla="*/ 646603 h 822450"/>
              <a:gd name="connsiteX9" fmla="*/ 527538 w 2438400"/>
              <a:gd name="connsiteY9" fmla="*/ 552819 h 822450"/>
              <a:gd name="connsiteX10" fmla="*/ 621323 w 2438400"/>
              <a:gd name="connsiteY10" fmla="*/ 482480 h 822450"/>
              <a:gd name="connsiteX11" fmla="*/ 656492 w 2438400"/>
              <a:gd name="connsiteY11" fmla="*/ 470757 h 822450"/>
              <a:gd name="connsiteX12" fmla="*/ 738554 w 2438400"/>
              <a:gd name="connsiteY12" fmla="*/ 412142 h 822450"/>
              <a:gd name="connsiteX13" fmla="*/ 902677 w 2438400"/>
              <a:gd name="connsiteY13" fmla="*/ 294911 h 822450"/>
              <a:gd name="connsiteX14" fmla="*/ 996462 w 2438400"/>
              <a:gd name="connsiteY14" fmla="*/ 177680 h 822450"/>
              <a:gd name="connsiteX15" fmla="*/ 1078523 w 2438400"/>
              <a:gd name="connsiteY15" fmla="*/ 72173 h 822450"/>
              <a:gd name="connsiteX16" fmla="*/ 1101969 w 2438400"/>
              <a:gd name="connsiteY16" fmla="*/ 37003 h 822450"/>
              <a:gd name="connsiteX17" fmla="*/ 1137138 w 2438400"/>
              <a:gd name="connsiteY17" fmla="*/ 25280 h 822450"/>
              <a:gd name="connsiteX18" fmla="*/ 1160585 w 2438400"/>
              <a:gd name="connsiteY18" fmla="*/ 1834 h 822450"/>
              <a:gd name="connsiteX19" fmla="*/ 1324708 w 2438400"/>
              <a:gd name="connsiteY19" fmla="*/ 25280 h 822450"/>
              <a:gd name="connsiteX20" fmla="*/ 1359877 w 2438400"/>
              <a:gd name="connsiteY20" fmla="*/ 48727 h 822450"/>
              <a:gd name="connsiteX21" fmla="*/ 1441938 w 2438400"/>
              <a:gd name="connsiteY21" fmla="*/ 72173 h 822450"/>
              <a:gd name="connsiteX22" fmla="*/ 1512277 w 2438400"/>
              <a:gd name="connsiteY22" fmla="*/ 119065 h 822450"/>
              <a:gd name="connsiteX23" fmla="*/ 1594338 w 2438400"/>
              <a:gd name="connsiteY23" fmla="*/ 201127 h 822450"/>
              <a:gd name="connsiteX24" fmla="*/ 1664677 w 2438400"/>
              <a:gd name="connsiteY24" fmla="*/ 248019 h 822450"/>
              <a:gd name="connsiteX25" fmla="*/ 1746738 w 2438400"/>
              <a:gd name="connsiteY25" fmla="*/ 271465 h 822450"/>
              <a:gd name="connsiteX26" fmla="*/ 1781908 w 2438400"/>
              <a:gd name="connsiteY26" fmla="*/ 294911 h 822450"/>
              <a:gd name="connsiteX27" fmla="*/ 1817077 w 2438400"/>
              <a:gd name="connsiteY27" fmla="*/ 341803 h 822450"/>
              <a:gd name="connsiteX28" fmla="*/ 1840523 w 2438400"/>
              <a:gd name="connsiteY28" fmla="*/ 365250 h 822450"/>
              <a:gd name="connsiteX29" fmla="*/ 1887415 w 2438400"/>
              <a:gd name="connsiteY29" fmla="*/ 435588 h 822450"/>
              <a:gd name="connsiteX30" fmla="*/ 1957754 w 2438400"/>
              <a:gd name="connsiteY30" fmla="*/ 494203 h 822450"/>
              <a:gd name="connsiteX31" fmla="*/ 1992923 w 2438400"/>
              <a:gd name="connsiteY31" fmla="*/ 517650 h 822450"/>
              <a:gd name="connsiteX32" fmla="*/ 2039815 w 2438400"/>
              <a:gd name="connsiteY32" fmla="*/ 564542 h 822450"/>
              <a:gd name="connsiteX33" fmla="*/ 2133600 w 2438400"/>
              <a:gd name="connsiteY33" fmla="*/ 611434 h 822450"/>
              <a:gd name="connsiteX34" fmla="*/ 2203938 w 2438400"/>
              <a:gd name="connsiteY34" fmla="*/ 646603 h 822450"/>
              <a:gd name="connsiteX35" fmla="*/ 2239108 w 2438400"/>
              <a:gd name="connsiteY35" fmla="*/ 670050 h 822450"/>
              <a:gd name="connsiteX36" fmla="*/ 2321169 w 2438400"/>
              <a:gd name="connsiteY36" fmla="*/ 705219 h 822450"/>
              <a:gd name="connsiteX37" fmla="*/ 2344615 w 2438400"/>
              <a:gd name="connsiteY37" fmla="*/ 740388 h 822450"/>
              <a:gd name="connsiteX38" fmla="*/ 2438400 w 2438400"/>
              <a:gd name="connsiteY38" fmla="*/ 763834 h 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438400" h="822450">
                <a:moveTo>
                  <a:pt x="0" y="822450"/>
                </a:moveTo>
                <a:cubicBezTo>
                  <a:pt x="11723" y="818542"/>
                  <a:pt x="23287" y="814122"/>
                  <a:pt x="35169" y="810727"/>
                </a:cubicBezTo>
                <a:cubicBezTo>
                  <a:pt x="50661" y="806301"/>
                  <a:pt x="67253" y="805350"/>
                  <a:pt x="82062" y="799003"/>
                </a:cubicBezTo>
                <a:cubicBezTo>
                  <a:pt x="95012" y="793453"/>
                  <a:pt x="104998" y="782547"/>
                  <a:pt x="117231" y="775557"/>
                </a:cubicBezTo>
                <a:cubicBezTo>
                  <a:pt x="132404" y="766887"/>
                  <a:pt x="148950" y="760781"/>
                  <a:pt x="164123" y="752111"/>
                </a:cubicBezTo>
                <a:cubicBezTo>
                  <a:pt x="176356" y="745121"/>
                  <a:pt x="186690" y="734966"/>
                  <a:pt x="199292" y="728665"/>
                </a:cubicBezTo>
                <a:cubicBezTo>
                  <a:pt x="210345" y="723139"/>
                  <a:pt x="223104" y="721810"/>
                  <a:pt x="234462" y="716942"/>
                </a:cubicBezTo>
                <a:cubicBezTo>
                  <a:pt x="250525" y="710058"/>
                  <a:pt x="266078" y="701983"/>
                  <a:pt x="281354" y="693496"/>
                </a:cubicBezTo>
                <a:cubicBezTo>
                  <a:pt x="364321" y="647403"/>
                  <a:pt x="310414" y="665716"/>
                  <a:pt x="386862" y="646603"/>
                </a:cubicBezTo>
                <a:cubicBezTo>
                  <a:pt x="502123" y="556955"/>
                  <a:pt x="450101" y="578631"/>
                  <a:pt x="527538" y="552819"/>
                </a:cubicBezTo>
                <a:cubicBezTo>
                  <a:pt x="558800" y="529373"/>
                  <a:pt x="584251" y="494837"/>
                  <a:pt x="621323" y="482480"/>
                </a:cubicBezTo>
                <a:cubicBezTo>
                  <a:pt x="633046" y="478572"/>
                  <a:pt x="645439" y="476283"/>
                  <a:pt x="656492" y="470757"/>
                </a:cubicBezTo>
                <a:cubicBezTo>
                  <a:pt x="677469" y="460269"/>
                  <a:pt x="722617" y="422767"/>
                  <a:pt x="738554" y="412142"/>
                </a:cubicBezTo>
                <a:cubicBezTo>
                  <a:pt x="792427" y="376226"/>
                  <a:pt x="863162" y="347598"/>
                  <a:pt x="902677" y="294911"/>
                </a:cubicBezTo>
                <a:cubicBezTo>
                  <a:pt x="979647" y="192285"/>
                  <a:pt x="945384" y="228758"/>
                  <a:pt x="996462" y="177680"/>
                </a:cubicBezTo>
                <a:cubicBezTo>
                  <a:pt x="1028495" y="81582"/>
                  <a:pt x="973086" y="230334"/>
                  <a:pt x="1078523" y="72173"/>
                </a:cubicBezTo>
                <a:cubicBezTo>
                  <a:pt x="1086338" y="60450"/>
                  <a:pt x="1090967" y="45805"/>
                  <a:pt x="1101969" y="37003"/>
                </a:cubicBezTo>
                <a:cubicBezTo>
                  <a:pt x="1111618" y="29283"/>
                  <a:pt x="1125415" y="29188"/>
                  <a:pt x="1137138" y="25280"/>
                </a:cubicBezTo>
                <a:cubicBezTo>
                  <a:pt x="1144954" y="17465"/>
                  <a:pt x="1149587" y="2934"/>
                  <a:pt x="1160585" y="1834"/>
                </a:cubicBezTo>
                <a:cubicBezTo>
                  <a:pt x="1178923" y="0"/>
                  <a:pt x="1298011" y="20831"/>
                  <a:pt x="1324708" y="25280"/>
                </a:cubicBezTo>
                <a:cubicBezTo>
                  <a:pt x="1336431" y="33096"/>
                  <a:pt x="1346927" y="43177"/>
                  <a:pt x="1359877" y="48727"/>
                </a:cubicBezTo>
                <a:cubicBezTo>
                  <a:pt x="1386440" y="60111"/>
                  <a:pt x="1416271" y="57913"/>
                  <a:pt x="1441938" y="72173"/>
                </a:cubicBezTo>
                <a:cubicBezTo>
                  <a:pt x="1466571" y="85858"/>
                  <a:pt x="1512277" y="119065"/>
                  <a:pt x="1512277" y="119065"/>
                </a:cubicBezTo>
                <a:cubicBezTo>
                  <a:pt x="1547418" y="189346"/>
                  <a:pt x="1518776" y="153042"/>
                  <a:pt x="1594338" y="201127"/>
                </a:cubicBezTo>
                <a:cubicBezTo>
                  <a:pt x="1618111" y="216256"/>
                  <a:pt x="1637339" y="241185"/>
                  <a:pt x="1664677" y="248019"/>
                </a:cubicBezTo>
                <a:cubicBezTo>
                  <a:pt x="1679702" y="251775"/>
                  <a:pt x="1729920" y="263056"/>
                  <a:pt x="1746738" y="271465"/>
                </a:cubicBezTo>
                <a:cubicBezTo>
                  <a:pt x="1759340" y="277766"/>
                  <a:pt x="1770185" y="287096"/>
                  <a:pt x="1781908" y="294911"/>
                </a:cubicBezTo>
                <a:cubicBezTo>
                  <a:pt x="1793631" y="310542"/>
                  <a:pt x="1804569" y="326793"/>
                  <a:pt x="1817077" y="341803"/>
                </a:cubicBezTo>
                <a:cubicBezTo>
                  <a:pt x="1824153" y="350294"/>
                  <a:pt x="1833891" y="356408"/>
                  <a:pt x="1840523" y="365250"/>
                </a:cubicBezTo>
                <a:cubicBezTo>
                  <a:pt x="1857430" y="387793"/>
                  <a:pt x="1863969" y="419958"/>
                  <a:pt x="1887415" y="435588"/>
                </a:cubicBezTo>
                <a:cubicBezTo>
                  <a:pt x="1974724" y="493792"/>
                  <a:pt x="1867503" y="418993"/>
                  <a:pt x="1957754" y="494203"/>
                </a:cubicBezTo>
                <a:cubicBezTo>
                  <a:pt x="1968578" y="503223"/>
                  <a:pt x="1982226" y="508481"/>
                  <a:pt x="1992923" y="517650"/>
                </a:cubicBezTo>
                <a:cubicBezTo>
                  <a:pt x="2009706" y="532036"/>
                  <a:pt x="2022366" y="550971"/>
                  <a:pt x="2039815" y="564542"/>
                </a:cubicBezTo>
                <a:cubicBezTo>
                  <a:pt x="2127556" y="632785"/>
                  <a:pt x="2066766" y="578017"/>
                  <a:pt x="2133600" y="611434"/>
                </a:cubicBezTo>
                <a:cubicBezTo>
                  <a:pt x="2224502" y="656885"/>
                  <a:pt x="2115540" y="617137"/>
                  <a:pt x="2203938" y="646603"/>
                </a:cubicBezTo>
                <a:cubicBezTo>
                  <a:pt x="2215661" y="654419"/>
                  <a:pt x="2226158" y="664500"/>
                  <a:pt x="2239108" y="670050"/>
                </a:cubicBezTo>
                <a:cubicBezTo>
                  <a:pt x="2345092" y="715473"/>
                  <a:pt x="2232872" y="646355"/>
                  <a:pt x="2321169" y="705219"/>
                </a:cubicBezTo>
                <a:cubicBezTo>
                  <a:pt x="2328984" y="716942"/>
                  <a:pt x="2332667" y="732921"/>
                  <a:pt x="2344615" y="740388"/>
                </a:cubicBezTo>
                <a:cubicBezTo>
                  <a:pt x="2386083" y="766305"/>
                  <a:pt x="2401714" y="763834"/>
                  <a:pt x="2438400" y="76383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64923" y="1777385"/>
            <a:ext cx="2625969" cy="883753"/>
          </a:xfrm>
          <a:custGeom>
            <a:avLst/>
            <a:gdLst>
              <a:gd name="connsiteX0" fmla="*/ 0 w 2625969"/>
              <a:gd name="connsiteY0" fmla="*/ 883753 h 883753"/>
              <a:gd name="connsiteX1" fmla="*/ 35169 w 2625969"/>
              <a:gd name="connsiteY1" fmla="*/ 860307 h 883753"/>
              <a:gd name="connsiteX2" fmla="*/ 70339 w 2625969"/>
              <a:gd name="connsiteY2" fmla="*/ 825138 h 883753"/>
              <a:gd name="connsiteX3" fmla="*/ 128954 w 2625969"/>
              <a:gd name="connsiteY3" fmla="*/ 813415 h 883753"/>
              <a:gd name="connsiteX4" fmla="*/ 187569 w 2625969"/>
              <a:gd name="connsiteY4" fmla="*/ 789969 h 883753"/>
              <a:gd name="connsiteX5" fmla="*/ 281354 w 2625969"/>
              <a:gd name="connsiteY5" fmla="*/ 743077 h 883753"/>
              <a:gd name="connsiteX6" fmla="*/ 316523 w 2625969"/>
              <a:gd name="connsiteY6" fmla="*/ 707907 h 883753"/>
              <a:gd name="connsiteX7" fmla="*/ 363415 w 2625969"/>
              <a:gd name="connsiteY7" fmla="*/ 696184 h 883753"/>
              <a:gd name="connsiteX8" fmla="*/ 480646 w 2625969"/>
              <a:gd name="connsiteY8" fmla="*/ 649292 h 883753"/>
              <a:gd name="connsiteX9" fmla="*/ 515815 w 2625969"/>
              <a:gd name="connsiteY9" fmla="*/ 625846 h 883753"/>
              <a:gd name="connsiteX10" fmla="*/ 562708 w 2625969"/>
              <a:gd name="connsiteY10" fmla="*/ 578953 h 883753"/>
              <a:gd name="connsiteX11" fmla="*/ 621323 w 2625969"/>
              <a:gd name="connsiteY11" fmla="*/ 496892 h 883753"/>
              <a:gd name="connsiteX12" fmla="*/ 703385 w 2625969"/>
              <a:gd name="connsiteY12" fmla="*/ 426553 h 883753"/>
              <a:gd name="connsiteX13" fmla="*/ 738554 w 2625969"/>
              <a:gd name="connsiteY13" fmla="*/ 414830 h 883753"/>
              <a:gd name="connsiteX14" fmla="*/ 785446 w 2625969"/>
              <a:gd name="connsiteY14" fmla="*/ 356215 h 883753"/>
              <a:gd name="connsiteX15" fmla="*/ 832339 w 2625969"/>
              <a:gd name="connsiteY15" fmla="*/ 285877 h 883753"/>
              <a:gd name="connsiteX16" fmla="*/ 855785 w 2625969"/>
              <a:gd name="connsiteY16" fmla="*/ 262430 h 883753"/>
              <a:gd name="connsiteX17" fmla="*/ 902677 w 2625969"/>
              <a:gd name="connsiteY17" fmla="*/ 215538 h 883753"/>
              <a:gd name="connsiteX18" fmla="*/ 973015 w 2625969"/>
              <a:gd name="connsiteY18" fmla="*/ 168646 h 883753"/>
              <a:gd name="connsiteX19" fmla="*/ 1008185 w 2625969"/>
              <a:gd name="connsiteY19" fmla="*/ 145200 h 883753"/>
              <a:gd name="connsiteX20" fmla="*/ 1043354 w 2625969"/>
              <a:gd name="connsiteY20" fmla="*/ 133477 h 883753"/>
              <a:gd name="connsiteX21" fmla="*/ 1066800 w 2625969"/>
              <a:gd name="connsiteY21" fmla="*/ 98307 h 883753"/>
              <a:gd name="connsiteX22" fmla="*/ 1160585 w 2625969"/>
              <a:gd name="connsiteY22" fmla="*/ 74861 h 883753"/>
              <a:gd name="connsiteX23" fmla="*/ 1266092 w 2625969"/>
              <a:gd name="connsiteY23" fmla="*/ 39692 h 883753"/>
              <a:gd name="connsiteX24" fmla="*/ 1301262 w 2625969"/>
              <a:gd name="connsiteY24" fmla="*/ 27969 h 883753"/>
              <a:gd name="connsiteX25" fmla="*/ 1395046 w 2625969"/>
              <a:gd name="connsiteY25" fmla="*/ 4523 h 883753"/>
              <a:gd name="connsiteX26" fmla="*/ 1606062 w 2625969"/>
              <a:gd name="connsiteY26" fmla="*/ 27969 h 883753"/>
              <a:gd name="connsiteX27" fmla="*/ 1641231 w 2625969"/>
              <a:gd name="connsiteY27" fmla="*/ 51415 h 883753"/>
              <a:gd name="connsiteX28" fmla="*/ 1711569 w 2625969"/>
              <a:gd name="connsiteY28" fmla="*/ 74861 h 883753"/>
              <a:gd name="connsiteX29" fmla="*/ 1781908 w 2625969"/>
              <a:gd name="connsiteY29" fmla="*/ 145200 h 883753"/>
              <a:gd name="connsiteX30" fmla="*/ 1852246 w 2625969"/>
              <a:gd name="connsiteY30" fmla="*/ 215538 h 883753"/>
              <a:gd name="connsiteX31" fmla="*/ 1887415 w 2625969"/>
              <a:gd name="connsiteY31" fmla="*/ 285877 h 883753"/>
              <a:gd name="connsiteX32" fmla="*/ 1922585 w 2625969"/>
              <a:gd name="connsiteY32" fmla="*/ 297600 h 883753"/>
              <a:gd name="connsiteX33" fmla="*/ 1957754 w 2625969"/>
              <a:gd name="connsiteY33" fmla="*/ 332769 h 883753"/>
              <a:gd name="connsiteX34" fmla="*/ 2028092 w 2625969"/>
              <a:gd name="connsiteY34" fmla="*/ 379661 h 883753"/>
              <a:gd name="connsiteX35" fmla="*/ 2086708 w 2625969"/>
              <a:gd name="connsiteY35" fmla="*/ 438277 h 883753"/>
              <a:gd name="connsiteX36" fmla="*/ 2121877 w 2625969"/>
              <a:gd name="connsiteY36" fmla="*/ 520338 h 883753"/>
              <a:gd name="connsiteX37" fmla="*/ 2192215 w 2625969"/>
              <a:gd name="connsiteY37" fmla="*/ 567230 h 883753"/>
              <a:gd name="connsiteX38" fmla="*/ 2250831 w 2625969"/>
              <a:gd name="connsiteY38" fmla="*/ 602400 h 883753"/>
              <a:gd name="connsiteX39" fmla="*/ 2274277 w 2625969"/>
              <a:gd name="connsiteY39" fmla="*/ 637569 h 883753"/>
              <a:gd name="connsiteX40" fmla="*/ 2286000 w 2625969"/>
              <a:gd name="connsiteY40" fmla="*/ 684461 h 883753"/>
              <a:gd name="connsiteX41" fmla="*/ 2368062 w 2625969"/>
              <a:gd name="connsiteY41" fmla="*/ 743077 h 883753"/>
              <a:gd name="connsiteX42" fmla="*/ 2438400 w 2625969"/>
              <a:gd name="connsiteY42" fmla="*/ 801692 h 883753"/>
              <a:gd name="connsiteX43" fmla="*/ 2485292 w 2625969"/>
              <a:gd name="connsiteY43" fmla="*/ 836861 h 883753"/>
              <a:gd name="connsiteX44" fmla="*/ 2614246 w 2625969"/>
              <a:gd name="connsiteY44" fmla="*/ 872030 h 883753"/>
              <a:gd name="connsiteX45" fmla="*/ 2625969 w 2625969"/>
              <a:gd name="connsiteY45" fmla="*/ 872030 h 88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625969" h="883753">
                <a:moveTo>
                  <a:pt x="0" y="883753"/>
                </a:moveTo>
                <a:cubicBezTo>
                  <a:pt x="11723" y="875938"/>
                  <a:pt x="24345" y="869327"/>
                  <a:pt x="35169" y="860307"/>
                </a:cubicBezTo>
                <a:cubicBezTo>
                  <a:pt x="47905" y="849693"/>
                  <a:pt x="55510" y="832552"/>
                  <a:pt x="70339" y="825138"/>
                </a:cubicBezTo>
                <a:cubicBezTo>
                  <a:pt x="88161" y="816227"/>
                  <a:pt x="109869" y="819140"/>
                  <a:pt x="128954" y="813415"/>
                </a:cubicBezTo>
                <a:cubicBezTo>
                  <a:pt x="149110" y="807368"/>
                  <a:pt x="169174" y="800189"/>
                  <a:pt x="187569" y="789969"/>
                </a:cubicBezTo>
                <a:cubicBezTo>
                  <a:pt x="285393" y="735623"/>
                  <a:pt x="184137" y="767381"/>
                  <a:pt x="281354" y="743077"/>
                </a:cubicBezTo>
                <a:cubicBezTo>
                  <a:pt x="293077" y="731354"/>
                  <a:pt x="302128" y="716133"/>
                  <a:pt x="316523" y="707907"/>
                </a:cubicBezTo>
                <a:cubicBezTo>
                  <a:pt x="330512" y="699913"/>
                  <a:pt x="347983" y="700814"/>
                  <a:pt x="363415" y="696184"/>
                </a:cubicBezTo>
                <a:cubicBezTo>
                  <a:pt x="413981" y="681014"/>
                  <a:pt x="437353" y="674031"/>
                  <a:pt x="480646" y="649292"/>
                </a:cubicBezTo>
                <a:cubicBezTo>
                  <a:pt x="492879" y="642302"/>
                  <a:pt x="505118" y="635015"/>
                  <a:pt x="515815" y="625846"/>
                </a:cubicBezTo>
                <a:cubicBezTo>
                  <a:pt x="532599" y="611460"/>
                  <a:pt x="550446" y="597346"/>
                  <a:pt x="562708" y="578953"/>
                </a:cubicBezTo>
                <a:cubicBezTo>
                  <a:pt x="581264" y="551120"/>
                  <a:pt x="599512" y="522339"/>
                  <a:pt x="621323" y="496892"/>
                </a:cubicBezTo>
                <a:cubicBezTo>
                  <a:pt x="641279" y="473610"/>
                  <a:pt x="677441" y="441378"/>
                  <a:pt x="703385" y="426553"/>
                </a:cubicBezTo>
                <a:cubicBezTo>
                  <a:pt x="714114" y="420422"/>
                  <a:pt x="726831" y="418738"/>
                  <a:pt x="738554" y="414830"/>
                </a:cubicBezTo>
                <a:cubicBezTo>
                  <a:pt x="764953" y="335632"/>
                  <a:pt x="728342" y="421476"/>
                  <a:pt x="785446" y="356215"/>
                </a:cubicBezTo>
                <a:cubicBezTo>
                  <a:pt x="804002" y="335008"/>
                  <a:pt x="816708" y="309323"/>
                  <a:pt x="832339" y="285877"/>
                </a:cubicBezTo>
                <a:cubicBezTo>
                  <a:pt x="838470" y="276681"/>
                  <a:pt x="847970" y="270246"/>
                  <a:pt x="855785" y="262430"/>
                </a:cubicBezTo>
                <a:cubicBezTo>
                  <a:pt x="875679" y="202749"/>
                  <a:pt x="851522" y="243957"/>
                  <a:pt x="902677" y="215538"/>
                </a:cubicBezTo>
                <a:cubicBezTo>
                  <a:pt x="927310" y="201853"/>
                  <a:pt x="949569" y="184277"/>
                  <a:pt x="973015" y="168646"/>
                </a:cubicBezTo>
                <a:cubicBezTo>
                  <a:pt x="984738" y="160831"/>
                  <a:pt x="994818" y="149656"/>
                  <a:pt x="1008185" y="145200"/>
                </a:cubicBezTo>
                <a:lnTo>
                  <a:pt x="1043354" y="133477"/>
                </a:lnTo>
                <a:cubicBezTo>
                  <a:pt x="1051169" y="121754"/>
                  <a:pt x="1054198" y="104608"/>
                  <a:pt x="1066800" y="98307"/>
                </a:cubicBezTo>
                <a:cubicBezTo>
                  <a:pt x="1095622" y="83896"/>
                  <a:pt x="1130015" y="85051"/>
                  <a:pt x="1160585" y="74861"/>
                </a:cubicBezTo>
                <a:lnTo>
                  <a:pt x="1266092" y="39692"/>
                </a:lnTo>
                <a:cubicBezTo>
                  <a:pt x="1277815" y="35784"/>
                  <a:pt x="1289274" y="30966"/>
                  <a:pt x="1301262" y="27969"/>
                </a:cubicBezTo>
                <a:lnTo>
                  <a:pt x="1395046" y="4523"/>
                </a:lnTo>
                <a:cubicBezTo>
                  <a:pt x="1417013" y="5987"/>
                  <a:pt x="1550124" y="0"/>
                  <a:pt x="1606062" y="27969"/>
                </a:cubicBezTo>
                <a:cubicBezTo>
                  <a:pt x="1618664" y="34270"/>
                  <a:pt x="1628356" y="45693"/>
                  <a:pt x="1641231" y="51415"/>
                </a:cubicBezTo>
                <a:cubicBezTo>
                  <a:pt x="1663815" y="61452"/>
                  <a:pt x="1711569" y="74861"/>
                  <a:pt x="1711569" y="74861"/>
                </a:cubicBezTo>
                <a:cubicBezTo>
                  <a:pt x="1735015" y="98307"/>
                  <a:pt x="1762013" y="118674"/>
                  <a:pt x="1781908" y="145200"/>
                </a:cubicBezTo>
                <a:cubicBezTo>
                  <a:pt x="1825531" y="203363"/>
                  <a:pt x="1800820" y="181254"/>
                  <a:pt x="1852246" y="215538"/>
                </a:cubicBezTo>
                <a:cubicBezTo>
                  <a:pt x="1860675" y="249252"/>
                  <a:pt x="1856676" y="267433"/>
                  <a:pt x="1887415" y="285877"/>
                </a:cubicBezTo>
                <a:cubicBezTo>
                  <a:pt x="1898011" y="292235"/>
                  <a:pt x="1910862" y="293692"/>
                  <a:pt x="1922585" y="297600"/>
                </a:cubicBezTo>
                <a:cubicBezTo>
                  <a:pt x="1934308" y="309323"/>
                  <a:pt x="1944667" y="322591"/>
                  <a:pt x="1957754" y="332769"/>
                </a:cubicBezTo>
                <a:cubicBezTo>
                  <a:pt x="1979997" y="350069"/>
                  <a:pt x="2008167" y="359736"/>
                  <a:pt x="2028092" y="379661"/>
                </a:cubicBezTo>
                <a:lnTo>
                  <a:pt x="2086708" y="438277"/>
                </a:lnTo>
                <a:cubicBezTo>
                  <a:pt x="2094442" y="469212"/>
                  <a:pt x="2095970" y="497670"/>
                  <a:pt x="2121877" y="520338"/>
                </a:cubicBezTo>
                <a:cubicBezTo>
                  <a:pt x="2143084" y="538894"/>
                  <a:pt x="2172290" y="547305"/>
                  <a:pt x="2192215" y="567230"/>
                </a:cubicBezTo>
                <a:cubicBezTo>
                  <a:pt x="2224400" y="599415"/>
                  <a:pt x="2205176" y="587182"/>
                  <a:pt x="2250831" y="602400"/>
                </a:cubicBezTo>
                <a:cubicBezTo>
                  <a:pt x="2258646" y="614123"/>
                  <a:pt x="2268727" y="624619"/>
                  <a:pt x="2274277" y="637569"/>
                </a:cubicBezTo>
                <a:cubicBezTo>
                  <a:pt x="2280624" y="652378"/>
                  <a:pt x="2276635" y="671350"/>
                  <a:pt x="2286000" y="684461"/>
                </a:cubicBezTo>
                <a:cubicBezTo>
                  <a:pt x="2298420" y="701849"/>
                  <a:pt x="2349623" y="727711"/>
                  <a:pt x="2368062" y="743077"/>
                </a:cubicBezTo>
                <a:cubicBezTo>
                  <a:pt x="2499421" y="852543"/>
                  <a:pt x="2316157" y="714376"/>
                  <a:pt x="2438400" y="801692"/>
                </a:cubicBezTo>
                <a:cubicBezTo>
                  <a:pt x="2454299" y="813048"/>
                  <a:pt x="2467816" y="828123"/>
                  <a:pt x="2485292" y="836861"/>
                </a:cubicBezTo>
                <a:cubicBezTo>
                  <a:pt x="2519636" y="854033"/>
                  <a:pt x="2575656" y="865598"/>
                  <a:pt x="2614246" y="872030"/>
                </a:cubicBezTo>
                <a:cubicBezTo>
                  <a:pt x="2618100" y="872672"/>
                  <a:pt x="2622061" y="872030"/>
                  <a:pt x="2625969" y="87203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611815" y="3480314"/>
            <a:ext cx="2567354" cy="493809"/>
          </a:xfrm>
          <a:custGeom>
            <a:avLst/>
            <a:gdLst>
              <a:gd name="connsiteX0" fmla="*/ 0 w 2567354"/>
              <a:gd name="connsiteY0" fmla="*/ 493809 h 493809"/>
              <a:gd name="connsiteX1" fmla="*/ 58616 w 2567354"/>
              <a:gd name="connsiteY1" fmla="*/ 470363 h 493809"/>
              <a:gd name="connsiteX2" fmla="*/ 105508 w 2567354"/>
              <a:gd name="connsiteY2" fmla="*/ 458640 h 493809"/>
              <a:gd name="connsiteX3" fmla="*/ 152400 w 2567354"/>
              <a:gd name="connsiteY3" fmla="*/ 435194 h 493809"/>
              <a:gd name="connsiteX4" fmla="*/ 187570 w 2567354"/>
              <a:gd name="connsiteY4" fmla="*/ 423471 h 493809"/>
              <a:gd name="connsiteX5" fmla="*/ 257908 w 2567354"/>
              <a:gd name="connsiteY5" fmla="*/ 388301 h 493809"/>
              <a:gd name="connsiteX6" fmla="*/ 293077 w 2567354"/>
              <a:gd name="connsiteY6" fmla="*/ 364855 h 493809"/>
              <a:gd name="connsiteX7" fmla="*/ 351693 w 2567354"/>
              <a:gd name="connsiteY7" fmla="*/ 341409 h 493809"/>
              <a:gd name="connsiteX8" fmla="*/ 422031 w 2567354"/>
              <a:gd name="connsiteY8" fmla="*/ 306240 h 493809"/>
              <a:gd name="connsiteX9" fmla="*/ 480647 w 2567354"/>
              <a:gd name="connsiteY9" fmla="*/ 282794 h 493809"/>
              <a:gd name="connsiteX10" fmla="*/ 550985 w 2567354"/>
              <a:gd name="connsiteY10" fmla="*/ 259348 h 493809"/>
              <a:gd name="connsiteX11" fmla="*/ 621323 w 2567354"/>
              <a:gd name="connsiteY11" fmla="*/ 212455 h 493809"/>
              <a:gd name="connsiteX12" fmla="*/ 668216 w 2567354"/>
              <a:gd name="connsiteY12" fmla="*/ 189009 h 493809"/>
              <a:gd name="connsiteX13" fmla="*/ 773723 w 2567354"/>
              <a:gd name="connsiteY13" fmla="*/ 130394 h 493809"/>
              <a:gd name="connsiteX14" fmla="*/ 844062 w 2567354"/>
              <a:gd name="connsiteY14" fmla="*/ 95224 h 493809"/>
              <a:gd name="connsiteX15" fmla="*/ 879231 w 2567354"/>
              <a:gd name="connsiteY15" fmla="*/ 71778 h 493809"/>
              <a:gd name="connsiteX16" fmla="*/ 1019908 w 2567354"/>
              <a:gd name="connsiteY16" fmla="*/ 36609 h 493809"/>
              <a:gd name="connsiteX17" fmla="*/ 1090247 w 2567354"/>
              <a:gd name="connsiteY17" fmla="*/ 13163 h 493809"/>
              <a:gd name="connsiteX18" fmla="*/ 1312985 w 2567354"/>
              <a:gd name="connsiteY18" fmla="*/ 1440 h 493809"/>
              <a:gd name="connsiteX19" fmla="*/ 1699847 w 2567354"/>
              <a:gd name="connsiteY19" fmla="*/ 13163 h 493809"/>
              <a:gd name="connsiteX20" fmla="*/ 1770185 w 2567354"/>
              <a:gd name="connsiteY20" fmla="*/ 48332 h 493809"/>
              <a:gd name="connsiteX21" fmla="*/ 1840523 w 2567354"/>
              <a:gd name="connsiteY21" fmla="*/ 71778 h 493809"/>
              <a:gd name="connsiteX22" fmla="*/ 1910862 w 2567354"/>
              <a:gd name="connsiteY22" fmla="*/ 106948 h 493809"/>
              <a:gd name="connsiteX23" fmla="*/ 1946031 w 2567354"/>
              <a:gd name="connsiteY23" fmla="*/ 142117 h 493809"/>
              <a:gd name="connsiteX24" fmla="*/ 2086708 w 2567354"/>
              <a:gd name="connsiteY24" fmla="*/ 189009 h 493809"/>
              <a:gd name="connsiteX25" fmla="*/ 2168770 w 2567354"/>
              <a:gd name="connsiteY25" fmla="*/ 212455 h 493809"/>
              <a:gd name="connsiteX26" fmla="*/ 2250831 w 2567354"/>
              <a:gd name="connsiteY26" fmla="*/ 235901 h 493809"/>
              <a:gd name="connsiteX27" fmla="*/ 2309447 w 2567354"/>
              <a:gd name="connsiteY27" fmla="*/ 247624 h 493809"/>
              <a:gd name="connsiteX28" fmla="*/ 2379785 w 2567354"/>
              <a:gd name="connsiteY28" fmla="*/ 271071 h 493809"/>
              <a:gd name="connsiteX29" fmla="*/ 2485293 w 2567354"/>
              <a:gd name="connsiteY29" fmla="*/ 329686 h 493809"/>
              <a:gd name="connsiteX30" fmla="*/ 2508739 w 2567354"/>
              <a:gd name="connsiteY30" fmla="*/ 364855 h 493809"/>
              <a:gd name="connsiteX31" fmla="*/ 2543908 w 2567354"/>
              <a:gd name="connsiteY31" fmla="*/ 376578 h 493809"/>
              <a:gd name="connsiteX32" fmla="*/ 2567354 w 2567354"/>
              <a:gd name="connsiteY32" fmla="*/ 388301 h 49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67354" h="493809">
                <a:moveTo>
                  <a:pt x="0" y="493809"/>
                </a:moveTo>
                <a:cubicBezTo>
                  <a:pt x="19539" y="485994"/>
                  <a:pt x="38652" y="477018"/>
                  <a:pt x="58616" y="470363"/>
                </a:cubicBezTo>
                <a:cubicBezTo>
                  <a:pt x="73901" y="465268"/>
                  <a:pt x="90422" y="464297"/>
                  <a:pt x="105508" y="458640"/>
                </a:cubicBezTo>
                <a:cubicBezTo>
                  <a:pt x="121871" y="452504"/>
                  <a:pt x="136337" y="442078"/>
                  <a:pt x="152400" y="435194"/>
                </a:cubicBezTo>
                <a:cubicBezTo>
                  <a:pt x="163758" y="430326"/>
                  <a:pt x="175847" y="427379"/>
                  <a:pt x="187570" y="423471"/>
                </a:cubicBezTo>
                <a:cubicBezTo>
                  <a:pt x="288351" y="356281"/>
                  <a:pt x="160845" y="436832"/>
                  <a:pt x="257908" y="388301"/>
                </a:cubicBezTo>
                <a:cubicBezTo>
                  <a:pt x="270510" y="382000"/>
                  <a:pt x="280475" y="371156"/>
                  <a:pt x="293077" y="364855"/>
                </a:cubicBezTo>
                <a:cubicBezTo>
                  <a:pt x="311899" y="355444"/>
                  <a:pt x="332871" y="350820"/>
                  <a:pt x="351693" y="341409"/>
                </a:cubicBezTo>
                <a:cubicBezTo>
                  <a:pt x="476192" y="279160"/>
                  <a:pt x="304166" y="350439"/>
                  <a:pt x="422031" y="306240"/>
                </a:cubicBezTo>
                <a:cubicBezTo>
                  <a:pt x="441735" y="298851"/>
                  <a:pt x="460870" y="289986"/>
                  <a:pt x="480647" y="282794"/>
                </a:cubicBezTo>
                <a:cubicBezTo>
                  <a:pt x="503873" y="274348"/>
                  <a:pt x="550985" y="259348"/>
                  <a:pt x="550985" y="259348"/>
                </a:cubicBezTo>
                <a:cubicBezTo>
                  <a:pt x="574431" y="243717"/>
                  <a:pt x="596119" y="225057"/>
                  <a:pt x="621323" y="212455"/>
                </a:cubicBezTo>
                <a:cubicBezTo>
                  <a:pt x="636954" y="204640"/>
                  <a:pt x="653230" y="198000"/>
                  <a:pt x="668216" y="189009"/>
                </a:cubicBezTo>
                <a:cubicBezTo>
                  <a:pt x="768993" y="128544"/>
                  <a:pt x="702982" y="153974"/>
                  <a:pt x="773723" y="130394"/>
                </a:cubicBezTo>
                <a:cubicBezTo>
                  <a:pt x="820915" y="83204"/>
                  <a:pt x="768442" y="127634"/>
                  <a:pt x="844062" y="95224"/>
                </a:cubicBezTo>
                <a:cubicBezTo>
                  <a:pt x="857012" y="89674"/>
                  <a:pt x="866356" y="77500"/>
                  <a:pt x="879231" y="71778"/>
                </a:cubicBezTo>
                <a:cubicBezTo>
                  <a:pt x="961246" y="35327"/>
                  <a:pt x="935650" y="57673"/>
                  <a:pt x="1019908" y="36609"/>
                </a:cubicBezTo>
                <a:cubicBezTo>
                  <a:pt x="1043885" y="30615"/>
                  <a:pt x="1065567" y="14462"/>
                  <a:pt x="1090247" y="13163"/>
                </a:cubicBezTo>
                <a:lnTo>
                  <a:pt x="1312985" y="1440"/>
                </a:lnTo>
                <a:cubicBezTo>
                  <a:pt x="1441939" y="5348"/>
                  <a:pt x="1571507" y="0"/>
                  <a:pt x="1699847" y="13163"/>
                </a:cubicBezTo>
                <a:cubicBezTo>
                  <a:pt x="1725924" y="15838"/>
                  <a:pt x="1745988" y="38250"/>
                  <a:pt x="1770185" y="48332"/>
                </a:cubicBezTo>
                <a:cubicBezTo>
                  <a:pt x="1792998" y="57837"/>
                  <a:pt x="1819959" y="58069"/>
                  <a:pt x="1840523" y="71778"/>
                </a:cubicBezTo>
                <a:cubicBezTo>
                  <a:pt x="1885975" y="102078"/>
                  <a:pt x="1862327" y="90768"/>
                  <a:pt x="1910862" y="106948"/>
                </a:cubicBezTo>
                <a:cubicBezTo>
                  <a:pt x="1922585" y="118671"/>
                  <a:pt x="1932540" y="132481"/>
                  <a:pt x="1946031" y="142117"/>
                </a:cubicBezTo>
                <a:cubicBezTo>
                  <a:pt x="1992293" y="175162"/>
                  <a:pt x="2030275" y="170198"/>
                  <a:pt x="2086708" y="189009"/>
                </a:cubicBezTo>
                <a:cubicBezTo>
                  <a:pt x="2171031" y="217117"/>
                  <a:pt x="2065729" y="183015"/>
                  <a:pt x="2168770" y="212455"/>
                </a:cubicBezTo>
                <a:cubicBezTo>
                  <a:pt x="2237309" y="232037"/>
                  <a:pt x="2168371" y="217577"/>
                  <a:pt x="2250831" y="235901"/>
                </a:cubicBezTo>
                <a:cubicBezTo>
                  <a:pt x="2270282" y="240223"/>
                  <a:pt x="2290224" y="242381"/>
                  <a:pt x="2309447" y="247624"/>
                </a:cubicBezTo>
                <a:cubicBezTo>
                  <a:pt x="2333290" y="254127"/>
                  <a:pt x="2359221" y="257362"/>
                  <a:pt x="2379785" y="271071"/>
                </a:cubicBezTo>
                <a:cubicBezTo>
                  <a:pt x="2460405" y="324818"/>
                  <a:pt x="2423390" y="309052"/>
                  <a:pt x="2485293" y="329686"/>
                </a:cubicBezTo>
                <a:cubicBezTo>
                  <a:pt x="2493108" y="341409"/>
                  <a:pt x="2497737" y="356053"/>
                  <a:pt x="2508739" y="364855"/>
                </a:cubicBezTo>
                <a:cubicBezTo>
                  <a:pt x="2518388" y="372574"/>
                  <a:pt x="2532435" y="371989"/>
                  <a:pt x="2543908" y="376578"/>
                </a:cubicBezTo>
                <a:cubicBezTo>
                  <a:pt x="2552021" y="379823"/>
                  <a:pt x="2559539" y="384393"/>
                  <a:pt x="2567354" y="38830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658708" y="4559034"/>
            <a:ext cx="2719754" cy="1456140"/>
          </a:xfrm>
          <a:custGeom>
            <a:avLst/>
            <a:gdLst>
              <a:gd name="connsiteX0" fmla="*/ 0 w 2719754"/>
              <a:gd name="connsiteY0" fmla="*/ 1431458 h 1456140"/>
              <a:gd name="connsiteX1" fmla="*/ 105507 w 2719754"/>
              <a:gd name="connsiteY1" fmla="*/ 1408012 h 1456140"/>
              <a:gd name="connsiteX2" fmla="*/ 140677 w 2719754"/>
              <a:gd name="connsiteY2" fmla="*/ 1384566 h 1456140"/>
              <a:gd name="connsiteX3" fmla="*/ 164123 w 2719754"/>
              <a:gd name="connsiteY3" fmla="*/ 1349397 h 1456140"/>
              <a:gd name="connsiteX4" fmla="*/ 199292 w 2719754"/>
              <a:gd name="connsiteY4" fmla="*/ 1337674 h 1456140"/>
              <a:gd name="connsiteX5" fmla="*/ 234461 w 2719754"/>
              <a:gd name="connsiteY5" fmla="*/ 1314228 h 1456140"/>
              <a:gd name="connsiteX6" fmla="*/ 269630 w 2719754"/>
              <a:gd name="connsiteY6" fmla="*/ 1279058 h 1456140"/>
              <a:gd name="connsiteX7" fmla="*/ 304800 w 2719754"/>
              <a:gd name="connsiteY7" fmla="*/ 1255612 h 1456140"/>
              <a:gd name="connsiteX8" fmla="*/ 339969 w 2719754"/>
              <a:gd name="connsiteY8" fmla="*/ 1220443 h 1456140"/>
              <a:gd name="connsiteX9" fmla="*/ 386861 w 2719754"/>
              <a:gd name="connsiteY9" fmla="*/ 1150104 h 1456140"/>
              <a:gd name="connsiteX10" fmla="*/ 445477 w 2719754"/>
              <a:gd name="connsiteY10" fmla="*/ 1103212 h 1456140"/>
              <a:gd name="connsiteX11" fmla="*/ 504092 w 2719754"/>
              <a:gd name="connsiteY11" fmla="*/ 997704 h 1456140"/>
              <a:gd name="connsiteX12" fmla="*/ 539261 w 2719754"/>
              <a:gd name="connsiteY12" fmla="*/ 974258 h 1456140"/>
              <a:gd name="connsiteX13" fmla="*/ 550984 w 2719754"/>
              <a:gd name="connsiteY13" fmla="*/ 939089 h 1456140"/>
              <a:gd name="connsiteX14" fmla="*/ 586154 w 2719754"/>
              <a:gd name="connsiteY14" fmla="*/ 915643 h 1456140"/>
              <a:gd name="connsiteX15" fmla="*/ 668215 w 2719754"/>
              <a:gd name="connsiteY15" fmla="*/ 857028 h 1456140"/>
              <a:gd name="connsiteX16" fmla="*/ 679938 w 2719754"/>
              <a:gd name="connsiteY16" fmla="*/ 810135 h 1456140"/>
              <a:gd name="connsiteX17" fmla="*/ 738554 w 2719754"/>
              <a:gd name="connsiteY17" fmla="*/ 751520 h 1456140"/>
              <a:gd name="connsiteX18" fmla="*/ 762000 w 2719754"/>
              <a:gd name="connsiteY18" fmla="*/ 716351 h 1456140"/>
              <a:gd name="connsiteX19" fmla="*/ 797169 w 2719754"/>
              <a:gd name="connsiteY19" fmla="*/ 634289 h 1456140"/>
              <a:gd name="connsiteX20" fmla="*/ 820615 w 2719754"/>
              <a:gd name="connsiteY20" fmla="*/ 575674 h 1456140"/>
              <a:gd name="connsiteX21" fmla="*/ 879230 w 2719754"/>
              <a:gd name="connsiteY21" fmla="*/ 458443 h 1456140"/>
              <a:gd name="connsiteX22" fmla="*/ 902677 w 2719754"/>
              <a:gd name="connsiteY22" fmla="*/ 399828 h 1456140"/>
              <a:gd name="connsiteX23" fmla="*/ 926123 w 2719754"/>
              <a:gd name="connsiteY23" fmla="*/ 376381 h 1456140"/>
              <a:gd name="connsiteX24" fmla="*/ 973015 w 2719754"/>
              <a:gd name="connsiteY24" fmla="*/ 306043 h 1456140"/>
              <a:gd name="connsiteX25" fmla="*/ 1019907 w 2719754"/>
              <a:gd name="connsiteY25" fmla="*/ 247428 h 1456140"/>
              <a:gd name="connsiteX26" fmla="*/ 1055077 w 2719754"/>
              <a:gd name="connsiteY26" fmla="*/ 165366 h 1456140"/>
              <a:gd name="connsiteX27" fmla="*/ 1078523 w 2719754"/>
              <a:gd name="connsiteY27" fmla="*/ 130197 h 1456140"/>
              <a:gd name="connsiteX28" fmla="*/ 1090246 w 2719754"/>
              <a:gd name="connsiteY28" fmla="*/ 95028 h 1456140"/>
              <a:gd name="connsiteX29" fmla="*/ 1184030 w 2719754"/>
              <a:gd name="connsiteY29" fmla="*/ 24689 h 1456140"/>
              <a:gd name="connsiteX30" fmla="*/ 1254369 w 2719754"/>
              <a:gd name="connsiteY30" fmla="*/ 1243 h 1456140"/>
              <a:gd name="connsiteX31" fmla="*/ 1406769 w 2719754"/>
              <a:gd name="connsiteY31" fmla="*/ 12966 h 1456140"/>
              <a:gd name="connsiteX32" fmla="*/ 1500554 w 2719754"/>
              <a:gd name="connsiteY32" fmla="*/ 83304 h 1456140"/>
              <a:gd name="connsiteX33" fmla="*/ 1535723 w 2719754"/>
              <a:gd name="connsiteY33" fmla="*/ 95028 h 1456140"/>
              <a:gd name="connsiteX34" fmla="*/ 1570892 w 2719754"/>
              <a:gd name="connsiteY34" fmla="*/ 130197 h 1456140"/>
              <a:gd name="connsiteX35" fmla="*/ 1594338 w 2719754"/>
              <a:gd name="connsiteY35" fmla="*/ 200535 h 1456140"/>
              <a:gd name="connsiteX36" fmla="*/ 1641230 w 2719754"/>
              <a:gd name="connsiteY36" fmla="*/ 282597 h 1456140"/>
              <a:gd name="connsiteX37" fmla="*/ 1676400 w 2719754"/>
              <a:gd name="connsiteY37" fmla="*/ 341212 h 1456140"/>
              <a:gd name="connsiteX38" fmla="*/ 1770184 w 2719754"/>
              <a:gd name="connsiteY38" fmla="*/ 411551 h 1456140"/>
              <a:gd name="connsiteX39" fmla="*/ 1840523 w 2719754"/>
              <a:gd name="connsiteY39" fmla="*/ 458443 h 1456140"/>
              <a:gd name="connsiteX40" fmla="*/ 1875692 w 2719754"/>
              <a:gd name="connsiteY40" fmla="*/ 481889 h 1456140"/>
              <a:gd name="connsiteX41" fmla="*/ 1910861 w 2719754"/>
              <a:gd name="connsiteY41" fmla="*/ 540504 h 1456140"/>
              <a:gd name="connsiteX42" fmla="*/ 1934307 w 2719754"/>
              <a:gd name="connsiteY42" fmla="*/ 587397 h 1456140"/>
              <a:gd name="connsiteX43" fmla="*/ 1957754 w 2719754"/>
              <a:gd name="connsiteY43" fmla="*/ 610843 h 1456140"/>
              <a:gd name="connsiteX44" fmla="*/ 2016369 w 2719754"/>
              <a:gd name="connsiteY44" fmla="*/ 692904 h 1456140"/>
              <a:gd name="connsiteX45" fmla="*/ 2039815 w 2719754"/>
              <a:gd name="connsiteY45" fmla="*/ 728074 h 1456140"/>
              <a:gd name="connsiteX46" fmla="*/ 2086707 w 2719754"/>
              <a:gd name="connsiteY46" fmla="*/ 751520 h 1456140"/>
              <a:gd name="connsiteX47" fmla="*/ 2110154 w 2719754"/>
              <a:gd name="connsiteY47" fmla="*/ 774966 h 1456140"/>
              <a:gd name="connsiteX48" fmla="*/ 2121877 w 2719754"/>
              <a:gd name="connsiteY48" fmla="*/ 962535 h 1456140"/>
              <a:gd name="connsiteX49" fmla="*/ 2145323 w 2719754"/>
              <a:gd name="connsiteY49" fmla="*/ 997704 h 1456140"/>
              <a:gd name="connsiteX50" fmla="*/ 2180492 w 2719754"/>
              <a:gd name="connsiteY50" fmla="*/ 1056320 h 1456140"/>
              <a:gd name="connsiteX51" fmla="*/ 2250830 w 2719754"/>
              <a:gd name="connsiteY51" fmla="*/ 1138381 h 1456140"/>
              <a:gd name="connsiteX52" fmla="*/ 2274277 w 2719754"/>
              <a:gd name="connsiteY52" fmla="*/ 1173551 h 1456140"/>
              <a:gd name="connsiteX53" fmla="*/ 2344615 w 2719754"/>
              <a:gd name="connsiteY53" fmla="*/ 1208720 h 1456140"/>
              <a:gd name="connsiteX54" fmla="*/ 2379784 w 2719754"/>
              <a:gd name="connsiteY54" fmla="*/ 1232166 h 1456140"/>
              <a:gd name="connsiteX55" fmla="*/ 2403230 w 2719754"/>
              <a:gd name="connsiteY55" fmla="*/ 1267335 h 1456140"/>
              <a:gd name="connsiteX56" fmla="*/ 2532184 w 2719754"/>
              <a:gd name="connsiteY56" fmla="*/ 1361120 h 1456140"/>
              <a:gd name="connsiteX57" fmla="*/ 2579077 w 2719754"/>
              <a:gd name="connsiteY57" fmla="*/ 1384566 h 1456140"/>
              <a:gd name="connsiteX58" fmla="*/ 2602523 w 2719754"/>
              <a:gd name="connsiteY58" fmla="*/ 1419735 h 1456140"/>
              <a:gd name="connsiteX59" fmla="*/ 2672861 w 2719754"/>
              <a:gd name="connsiteY59" fmla="*/ 1443181 h 1456140"/>
              <a:gd name="connsiteX60" fmla="*/ 2719754 w 2719754"/>
              <a:gd name="connsiteY60" fmla="*/ 1454904 h 145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719754" h="1456140">
                <a:moveTo>
                  <a:pt x="0" y="1431458"/>
                </a:moveTo>
                <a:cubicBezTo>
                  <a:pt x="27016" y="1426955"/>
                  <a:pt x="76647" y="1422442"/>
                  <a:pt x="105507" y="1408012"/>
                </a:cubicBezTo>
                <a:cubicBezTo>
                  <a:pt x="118109" y="1401711"/>
                  <a:pt x="128954" y="1392381"/>
                  <a:pt x="140677" y="1384566"/>
                </a:cubicBezTo>
                <a:cubicBezTo>
                  <a:pt x="148492" y="1372843"/>
                  <a:pt x="153121" y="1358199"/>
                  <a:pt x="164123" y="1349397"/>
                </a:cubicBezTo>
                <a:cubicBezTo>
                  <a:pt x="173772" y="1341678"/>
                  <a:pt x="188239" y="1343200"/>
                  <a:pt x="199292" y="1337674"/>
                </a:cubicBezTo>
                <a:cubicBezTo>
                  <a:pt x="211894" y="1331373"/>
                  <a:pt x="223637" y="1323248"/>
                  <a:pt x="234461" y="1314228"/>
                </a:cubicBezTo>
                <a:cubicBezTo>
                  <a:pt x="247197" y="1303614"/>
                  <a:pt x="256894" y="1289672"/>
                  <a:pt x="269630" y="1279058"/>
                </a:cubicBezTo>
                <a:cubicBezTo>
                  <a:pt x="280454" y="1270038"/>
                  <a:pt x="293976" y="1264632"/>
                  <a:pt x="304800" y="1255612"/>
                </a:cubicBezTo>
                <a:cubicBezTo>
                  <a:pt x="317536" y="1244999"/>
                  <a:pt x="329791" y="1233530"/>
                  <a:pt x="339969" y="1220443"/>
                </a:cubicBezTo>
                <a:cubicBezTo>
                  <a:pt x="357269" y="1198200"/>
                  <a:pt x="363415" y="1165735"/>
                  <a:pt x="386861" y="1150104"/>
                </a:cubicBezTo>
                <a:cubicBezTo>
                  <a:pt x="431226" y="1120527"/>
                  <a:pt x="412067" y="1136620"/>
                  <a:pt x="445477" y="1103212"/>
                </a:cubicBezTo>
                <a:cubicBezTo>
                  <a:pt x="457693" y="1066563"/>
                  <a:pt x="469541" y="1020738"/>
                  <a:pt x="504092" y="997704"/>
                </a:cubicBezTo>
                <a:lnTo>
                  <a:pt x="539261" y="974258"/>
                </a:lnTo>
                <a:cubicBezTo>
                  <a:pt x="543169" y="962535"/>
                  <a:pt x="543264" y="948738"/>
                  <a:pt x="550984" y="939089"/>
                </a:cubicBezTo>
                <a:cubicBezTo>
                  <a:pt x="559786" y="928087"/>
                  <a:pt x="574689" y="923832"/>
                  <a:pt x="586154" y="915643"/>
                </a:cubicBezTo>
                <a:cubicBezTo>
                  <a:pt x="687959" y="842926"/>
                  <a:pt x="585319" y="912292"/>
                  <a:pt x="668215" y="857028"/>
                </a:cubicBezTo>
                <a:cubicBezTo>
                  <a:pt x="672123" y="841397"/>
                  <a:pt x="671001" y="823541"/>
                  <a:pt x="679938" y="810135"/>
                </a:cubicBezTo>
                <a:cubicBezTo>
                  <a:pt x="695265" y="787144"/>
                  <a:pt x="723227" y="774511"/>
                  <a:pt x="738554" y="751520"/>
                </a:cubicBezTo>
                <a:lnTo>
                  <a:pt x="762000" y="716351"/>
                </a:lnTo>
                <a:cubicBezTo>
                  <a:pt x="786077" y="644117"/>
                  <a:pt x="758540" y="721204"/>
                  <a:pt x="797169" y="634289"/>
                </a:cubicBezTo>
                <a:cubicBezTo>
                  <a:pt x="805716" y="615059"/>
                  <a:pt x="811716" y="594743"/>
                  <a:pt x="820615" y="575674"/>
                </a:cubicBezTo>
                <a:cubicBezTo>
                  <a:pt x="839091" y="536083"/>
                  <a:pt x="863004" y="499007"/>
                  <a:pt x="879230" y="458443"/>
                </a:cubicBezTo>
                <a:cubicBezTo>
                  <a:pt x="887046" y="438905"/>
                  <a:pt x="892236" y="418099"/>
                  <a:pt x="902677" y="399828"/>
                </a:cubicBezTo>
                <a:cubicBezTo>
                  <a:pt x="908161" y="390232"/>
                  <a:pt x="919491" y="385223"/>
                  <a:pt x="926123" y="376381"/>
                </a:cubicBezTo>
                <a:cubicBezTo>
                  <a:pt x="943030" y="353838"/>
                  <a:pt x="955412" y="328047"/>
                  <a:pt x="973015" y="306043"/>
                </a:cubicBezTo>
                <a:cubicBezTo>
                  <a:pt x="988646" y="286505"/>
                  <a:pt x="1006028" y="268247"/>
                  <a:pt x="1019907" y="247428"/>
                </a:cubicBezTo>
                <a:cubicBezTo>
                  <a:pt x="1068699" y="174241"/>
                  <a:pt x="1023814" y="227892"/>
                  <a:pt x="1055077" y="165366"/>
                </a:cubicBezTo>
                <a:cubicBezTo>
                  <a:pt x="1061378" y="152764"/>
                  <a:pt x="1072222" y="142799"/>
                  <a:pt x="1078523" y="130197"/>
                </a:cubicBezTo>
                <a:cubicBezTo>
                  <a:pt x="1084049" y="119144"/>
                  <a:pt x="1083888" y="105624"/>
                  <a:pt x="1090246" y="95028"/>
                </a:cubicBezTo>
                <a:cubicBezTo>
                  <a:pt x="1104133" y="71882"/>
                  <a:pt x="1179662" y="26145"/>
                  <a:pt x="1184030" y="24689"/>
                </a:cubicBezTo>
                <a:lnTo>
                  <a:pt x="1254369" y="1243"/>
                </a:lnTo>
                <a:cubicBezTo>
                  <a:pt x="1305169" y="5151"/>
                  <a:pt x="1357496" y="0"/>
                  <a:pt x="1406769" y="12966"/>
                </a:cubicBezTo>
                <a:cubicBezTo>
                  <a:pt x="1522320" y="43374"/>
                  <a:pt x="1443054" y="48804"/>
                  <a:pt x="1500554" y="83304"/>
                </a:cubicBezTo>
                <a:cubicBezTo>
                  <a:pt x="1511150" y="89662"/>
                  <a:pt x="1524000" y="91120"/>
                  <a:pt x="1535723" y="95028"/>
                </a:cubicBezTo>
                <a:cubicBezTo>
                  <a:pt x="1547446" y="106751"/>
                  <a:pt x="1562841" y="115704"/>
                  <a:pt x="1570892" y="130197"/>
                </a:cubicBezTo>
                <a:cubicBezTo>
                  <a:pt x="1582894" y="151801"/>
                  <a:pt x="1583286" y="178430"/>
                  <a:pt x="1594338" y="200535"/>
                </a:cubicBezTo>
                <a:cubicBezTo>
                  <a:pt x="1634357" y="280574"/>
                  <a:pt x="1599809" y="216324"/>
                  <a:pt x="1641230" y="282597"/>
                </a:cubicBezTo>
                <a:cubicBezTo>
                  <a:pt x="1653306" y="301919"/>
                  <a:pt x="1660288" y="325100"/>
                  <a:pt x="1676400" y="341212"/>
                </a:cubicBezTo>
                <a:cubicBezTo>
                  <a:pt x="1704032" y="368844"/>
                  <a:pt x="1737670" y="389875"/>
                  <a:pt x="1770184" y="411551"/>
                </a:cubicBezTo>
                <a:lnTo>
                  <a:pt x="1840523" y="458443"/>
                </a:lnTo>
                <a:lnTo>
                  <a:pt x="1875692" y="481889"/>
                </a:lnTo>
                <a:cubicBezTo>
                  <a:pt x="1887415" y="501427"/>
                  <a:pt x="1899796" y="520586"/>
                  <a:pt x="1910861" y="540504"/>
                </a:cubicBezTo>
                <a:cubicBezTo>
                  <a:pt x="1919348" y="555781"/>
                  <a:pt x="1924613" y="572856"/>
                  <a:pt x="1934307" y="587397"/>
                </a:cubicBezTo>
                <a:cubicBezTo>
                  <a:pt x="1940438" y="596593"/>
                  <a:pt x="1949938" y="603028"/>
                  <a:pt x="1957754" y="610843"/>
                </a:cubicBezTo>
                <a:cubicBezTo>
                  <a:pt x="2001140" y="697615"/>
                  <a:pt x="1956960" y="621612"/>
                  <a:pt x="2016369" y="692904"/>
                </a:cubicBezTo>
                <a:cubicBezTo>
                  <a:pt x="2025389" y="703728"/>
                  <a:pt x="2028991" y="719054"/>
                  <a:pt x="2039815" y="728074"/>
                </a:cubicBezTo>
                <a:cubicBezTo>
                  <a:pt x="2053240" y="739262"/>
                  <a:pt x="2072166" y="741826"/>
                  <a:pt x="2086707" y="751520"/>
                </a:cubicBezTo>
                <a:cubicBezTo>
                  <a:pt x="2095904" y="757651"/>
                  <a:pt x="2102338" y="767151"/>
                  <a:pt x="2110154" y="774966"/>
                </a:cubicBezTo>
                <a:cubicBezTo>
                  <a:pt x="2114062" y="837489"/>
                  <a:pt x="2112107" y="900657"/>
                  <a:pt x="2121877" y="962535"/>
                </a:cubicBezTo>
                <a:cubicBezTo>
                  <a:pt x="2124074" y="976452"/>
                  <a:pt x="2137856" y="985756"/>
                  <a:pt x="2145323" y="997704"/>
                </a:cubicBezTo>
                <a:cubicBezTo>
                  <a:pt x="2157399" y="1017026"/>
                  <a:pt x="2167853" y="1037361"/>
                  <a:pt x="2180492" y="1056320"/>
                </a:cubicBezTo>
                <a:cubicBezTo>
                  <a:pt x="2239026" y="1144122"/>
                  <a:pt x="2190460" y="1065937"/>
                  <a:pt x="2250830" y="1138381"/>
                </a:cubicBezTo>
                <a:cubicBezTo>
                  <a:pt x="2259850" y="1149205"/>
                  <a:pt x="2264314" y="1163588"/>
                  <a:pt x="2274277" y="1173551"/>
                </a:cubicBezTo>
                <a:cubicBezTo>
                  <a:pt x="2307873" y="1207147"/>
                  <a:pt x="2306477" y="1189651"/>
                  <a:pt x="2344615" y="1208720"/>
                </a:cubicBezTo>
                <a:cubicBezTo>
                  <a:pt x="2357217" y="1215021"/>
                  <a:pt x="2368061" y="1224351"/>
                  <a:pt x="2379784" y="1232166"/>
                </a:cubicBezTo>
                <a:cubicBezTo>
                  <a:pt x="2387599" y="1243889"/>
                  <a:pt x="2392758" y="1257910"/>
                  <a:pt x="2403230" y="1267335"/>
                </a:cubicBezTo>
                <a:cubicBezTo>
                  <a:pt x="2405913" y="1269750"/>
                  <a:pt x="2501412" y="1343536"/>
                  <a:pt x="2532184" y="1361120"/>
                </a:cubicBezTo>
                <a:cubicBezTo>
                  <a:pt x="2547357" y="1369790"/>
                  <a:pt x="2563446" y="1376751"/>
                  <a:pt x="2579077" y="1384566"/>
                </a:cubicBezTo>
                <a:cubicBezTo>
                  <a:pt x="2586892" y="1396289"/>
                  <a:pt x="2590575" y="1412268"/>
                  <a:pt x="2602523" y="1419735"/>
                </a:cubicBezTo>
                <a:cubicBezTo>
                  <a:pt x="2623481" y="1432834"/>
                  <a:pt x="2649415" y="1435366"/>
                  <a:pt x="2672861" y="1443181"/>
                </a:cubicBezTo>
                <a:cubicBezTo>
                  <a:pt x="2711737" y="1456140"/>
                  <a:pt x="2695673" y="1454904"/>
                  <a:pt x="2719754" y="145490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42844" y="5786454"/>
            <a:ext cx="392909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V="1">
            <a:off x="3571868" y="5357826"/>
            <a:ext cx="271464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6500826" y="5857892"/>
            <a:ext cx="278608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44000" y="5714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结论：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714612" y="2643182"/>
            <a:ext cx="4786346" cy="1571636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4063230">
            <a:off x="3405062" y="369445"/>
            <a:ext cx="3120750" cy="3586223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rot="16200000" flipV="1">
            <a:off x="2821769" y="3178967"/>
            <a:ext cx="1071570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857488" y="2000240"/>
            <a:ext cx="3214710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72198" y="2000240"/>
            <a:ext cx="1143008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2964645" y="4607727"/>
            <a:ext cx="171451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3321835" y="3964785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9058" y="5857892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Rotate_angle</a:t>
            </a:r>
            <a:endParaRPr lang="zh-CN" altLang="en-US" dirty="0"/>
          </a:p>
        </p:txBody>
      </p:sp>
      <p:sp>
        <p:nvSpPr>
          <p:cNvPr id="17" name="弧形 16"/>
          <p:cNvSpPr/>
          <p:nvPr/>
        </p:nvSpPr>
        <p:spPr>
          <a:xfrm flipH="1">
            <a:off x="3214678" y="3214686"/>
            <a:ext cx="500066" cy="64294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857356" y="3214686"/>
            <a:ext cx="135732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5852" y="3000372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gradient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rot="10800000">
            <a:off x="5643570" y="3643314"/>
            <a:ext cx="171451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6644" y="4500570"/>
            <a:ext cx="1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Crossing line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6" y="5429264"/>
            <a:ext cx="73581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92877" y="178571"/>
            <a:ext cx="5286412" cy="5214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2142378" y="2857496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10039</TotalTime>
  <Words>3174</Words>
  <Application>Microsoft Office PowerPoint</Application>
  <PresentationFormat>全屏显示(4:3)</PresentationFormat>
  <Paragraphs>671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新问题是这个遍历平面生成非常慢，应该可以找到更好的方法。例如首先生成一些粗平面，然后细化。生成粗平面主要靠现有点来生成。 可以先用一些DoG之类的把图像分割，然后用分割出的块来近似平面。  大胆的计算一些平面，然后看这些平面是否能扩大，如果能，则成功 找6x6的block，然后算是否属于同一个平面  不过看berry.xlxs，似乎找到了平面未必有多大用处，不能切分边缘。  各种边缘： 1. 很细的亮点 2. 很细的差点 3. 很细的过零点  for 0-360度，   如果有一系列很细的亮点，或者暗点    或者有一系列的和一边差值很大的点。    或者有一系列  ----回到老路，完全迷失   仔细看看，图像似乎都像一座座泥雕，怎么去分析这些泥雕呢？ 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168</cp:revision>
  <dcterms:created xsi:type="dcterms:W3CDTF">2014-11-11T15:07:42Z</dcterms:created>
  <dcterms:modified xsi:type="dcterms:W3CDTF">2014-11-26T11:58:52Z</dcterms:modified>
</cp:coreProperties>
</file>