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 varScale="1">
        <p:scale>
          <a:sx n="166" d="100"/>
          <a:sy n="166" d="100"/>
        </p:scale>
        <p:origin x="224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7.png"/><Relationship Id="rId5" Type="http://schemas.openxmlformats.org/officeDocument/2006/relationships/tags" Target="../tags/tag80.xml"/><Relationship Id="rId4" Type="http://schemas.openxmlformats.org/officeDocument/2006/relationships/image" Target="../media/image6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18892" y="1903720"/>
            <a:ext cx="4824781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218892" y="3939742"/>
            <a:ext cx="4824777" cy="95482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756" y="952508"/>
            <a:ext cx="10849411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442" y="2463322"/>
            <a:ext cx="4824146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1808" y="3256115"/>
            <a:ext cx="4824781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523" y="302400"/>
            <a:ext cx="11599774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523" y="3024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74399" y="58355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266" y="1249200"/>
            <a:ext cx="9623893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0779" y="2163600"/>
            <a:ext cx="9624093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6331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048" y="770400"/>
            <a:ext cx="3958969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647" y="1764000"/>
            <a:ext cx="395537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099872" y="769938"/>
            <a:ext cx="6478313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6426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1841" y="781200"/>
            <a:ext cx="1097354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1841" y="1659600"/>
            <a:ext cx="10973117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615" y="2808000"/>
            <a:ext cx="10962744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6426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68923" y="-5379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643" y="669600"/>
            <a:ext cx="10973542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679" y="1681200"/>
            <a:ext cx="10987938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3845" y="5180400"/>
            <a:ext cx="10998735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6426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6523" y="-108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449" y="237600"/>
            <a:ext cx="11034726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449" y="1663200"/>
            <a:ext cx="5341009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0774" y="1663200"/>
            <a:ext cx="5366202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251" y="4816800"/>
            <a:ext cx="5341009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1572" y="4813200"/>
            <a:ext cx="5366202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6426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43" y="5104461"/>
            <a:ext cx="1753070" cy="17535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070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403" y="1339200"/>
            <a:ext cx="9141619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017" y="3862800"/>
            <a:ext cx="9141619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708" y="952508"/>
            <a:ext cx="10849411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097" y="1811319"/>
            <a:ext cx="3229991" cy="3235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8923" y="0"/>
            <a:ext cx="719902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0059" y="2976598"/>
            <a:ext cx="6855579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0059" y="2000603"/>
            <a:ext cx="6856214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756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252" y="952508"/>
            <a:ext cx="5281866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756" y="952508"/>
            <a:ext cx="5281866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751" y="1406525"/>
            <a:ext cx="5281824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4126" y="952508"/>
            <a:ext cx="5281866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4126" y="1406525"/>
            <a:ext cx="5281866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6127" y="1234440"/>
            <a:ext cx="4381849" cy="4389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56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756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7300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68382" y="952508"/>
            <a:ext cx="950736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751" y="952500"/>
            <a:ext cx="9825542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tags" Target="../tags/tag88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8"/>
            </p:custDataLst>
          </p:nvPr>
        </p:nvSpPr>
        <p:spPr>
          <a:xfrm>
            <a:off x="669708" y="443230"/>
            <a:ext cx="10849411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9"/>
            </p:custDataLst>
          </p:nvPr>
        </p:nvSpPr>
        <p:spPr>
          <a:xfrm>
            <a:off x="669708" y="961398"/>
            <a:ext cx="10849411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513" y="6349833"/>
            <a:ext cx="2699297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928" y="6349833"/>
            <a:ext cx="3958969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8" y="6349833"/>
            <a:ext cx="2699297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5995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2.xml"/><Relationship Id="rId1" Type="http://schemas.openxmlformats.org/officeDocument/2006/relationships/hyperlink" Target="http://hadoop.apache.org/docs/r2.6.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03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What?Why?How</a:t>
            </a:r>
            <a:r>
              <a:rPr lang="zh-CN" altLang="en-US" dirty="0" smtClean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命令行使用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9266" y="1916832"/>
            <a:ext cx="7379643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基础文件系统操作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datanode</a:t>
            </a:r>
            <a:r>
              <a:rPr kumimoji="1" lang="zh-CN" altLang="en-US" sz="2400" smtClean="0"/>
              <a:t>的</a:t>
            </a:r>
            <a:r>
              <a:rPr kumimoji="1" lang="en-US" altLang="zh-CN" sz="2400" smtClean="0"/>
              <a:t>block</a:t>
            </a:r>
            <a:r>
              <a:rPr kumimoji="1" lang="zh-CN" altLang="en-US" sz="2400" smtClean="0"/>
              <a:t>理论知识验证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namenode</a:t>
            </a:r>
            <a:r>
              <a:rPr kumimoji="1" lang="zh-CN" altLang="en-US" sz="2400" smtClean="0"/>
              <a:t>元数据持久化验证</a:t>
            </a:r>
            <a:endParaRPr kumimoji="1" lang="en-US" altLang="zh-CN" sz="24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HDFS</a:t>
            </a:r>
            <a:r>
              <a:rPr kumimoji="1" lang="zh-CN" altLang="en-US" smtClean="0"/>
              <a:t>的默认权限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161" y="1146706"/>
            <a:ext cx="8289426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smtClean="0"/>
              <a:t>HDFS</a:t>
            </a:r>
            <a:r>
              <a:rPr kumimoji="1" lang="zh-CN" altLang="en-US" smtClean="0"/>
              <a:t>权限系统</a:t>
            </a:r>
            <a:endParaRPr kumimoji="1" lang="en-US" altLang="zh-CN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mtClean="0"/>
              <a:t>类</a:t>
            </a:r>
            <a:r>
              <a:rPr kumimoji="1" lang="en-US" altLang="zh-CN" smtClean="0"/>
              <a:t>Unix</a:t>
            </a:r>
            <a:r>
              <a:rPr kumimoji="1" lang="zh-CN" altLang="en-US" smtClean="0"/>
              <a:t>的权限管理：</a:t>
            </a:r>
            <a:r>
              <a:rPr kumimoji="1" lang="en-US" altLang="zh-CN" smtClean="0"/>
              <a:t>rwx</a:t>
            </a:r>
            <a:endParaRPr kumimoji="1"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smtClean="0"/>
              <a:t>HDFS</a:t>
            </a:r>
            <a:r>
              <a:rPr kumimoji="1" lang="zh-CN" altLang="en-US" smtClean="0"/>
              <a:t>用户系统</a:t>
            </a:r>
            <a:endParaRPr kumimoji="1" lang="en-US" altLang="zh-CN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默认宿主机用户系统</a:t>
            </a:r>
            <a:endParaRPr kumimoji="1" lang="zh-CN" altLang="en-US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注意下相关的命令</a:t>
            </a:r>
            <a:endParaRPr kumimoji="1" lang="zh-CN" altLang="en-US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创建用户，组：</a:t>
            </a:r>
            <a:r>
              <a:rPr kumimoji="1" lang="en-US" altLang="zh-CN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useradd username  </a:t>
            </a:r>
            <a:endParaRPr kumimoji="1" lang="en-US" altLang="zh-CN" sz="1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        groupadd groupname</a:t>
            </a:r>
            <a:endParaRPr kumimoji="1" lang="en-US" altLang="zh-CN" sz="1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查看自己所属组：</a:t>
            </a:r>
            <a:r>
              <a:rPr kumimoji="1" lang="en-US" altLang="zh-CN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groups username</a:t>
            </a:r>
            <a:endParaRPr kumimoji="1" lang="en-US" altLang="zh-CN" sz="1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把用户加入对应的组：</a:t>
            </a:r>
            <a:r>
              <a:rPr kumimoji="1" lang="en-US" altLang="zh-CN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usermod -a -G groupname username</a:t>
            </a:r>
            <a:endParaRPr kumimoji="1" lang="en-US" altLang="zh-CN" sz="16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注意最后一点，在加完组后要刷新下</a:t>
            </a:r>
            <a:r>
              <a:rPr kumimoji="1" lang="en-US" altLang="zh-C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Linux</a:t>
            </a:r>
            <a:r>
              <a:rPr kumimoji="1" lang="zh-CN" alt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kumimoji="1" lang="en-US" altLang="zh-C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hdfs</a:t>
            </a:r>
            <a:r>
              <a:rPr kumimoji="1" lang="zh-CN" alt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的成员关系映射</a:t>
            </a:r>
            <a:endParaRPr kumimoji="1" lang="zh-CN" altLang="en-US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en-US" altLang="zh-CN" sz="16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hdfs dfsadmin -refreshUserToGroupsMappings</a:t>
            </a:r>
            <a:endParaRPr kumimoji="1" lang="en-US" altLang="zh-CN" sz="160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mtClean="0"/>
              <a:t>可集成</a:t>
            </a:r>
            <a:r>
              <a:rPr lang="de-DE" altLang="zh-CN"/>
              <a:t>Kerberos</a:t>
            </a:r>
            <a:r>
              <a:rPr lang="zh-CN" altLang="de-DE"/>
              <a:t>、</a:t>
            </a:r>
            <a:r>
              <a:rPr lang="de-DE" altLang="zh-CN"/>
              <a:t>LDAP</a:t>
            </a:r>
            <a:r>
              <a:rPr lang="zh-CN" altLang="de-DE"/>
              <a:t>等</a:t>
            </a:r>
            <a:endParaRPr kumimoji="1"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smtClean="0"/>
              <a:t>HDFS</a:t>
            </a:r>
            <a:r>
              <a:rPr kumimoji="1" lang="zh-CN" altLang="en-US" smtClean="0"/>
              <a:t>超级用户</a:t>
            </a:r>
            <a:endParaRPr kumimoji="1" lang="en-US" altLang="zh-CN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运行</a:t>
            </a:r>
            <a:r>
              <a:rPr lang="en-US" altLang="zh-CN"/>
              <a:t>name node</a:t>
            </a:r>
            <a:r>
              <a:rPr lang="zh-CN" altLang="en-US"/>
              <a:t>进程的用户</a:t>
            </a: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分布式文件系统那么多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为什么</a:t>
            </a:r>
            <a:r>
              <a:rPr kumimoji="1" lang="en-US" altLang="zh-CN" sz="2400" dirty="0" err="1" smtClean="0"/>
              <a:t>hadoop</a:t>
            </a:r>
            <a:r>
              <a:rPr kumimoji="1" lang="zh-CN" altLang="en-US" sz="2400" dirty="0" smtClean="0"/>
              <a:t>项目中还要开发一个</a:t>
            </a:r>
            <a:r>
              <a:rPr kumimoji="1" lang="en-US" altLang="zh-CN" sz="2400" dirty="0" err="1" smtClean="0"/>
              <a:t>hdfs</a:t>
            </a:r>
            <a:r>
              <a:rPr kumimoji="1" lang="zh-CN" altLang="en-US" sz="2400" dirty="0" smtClean="0"/>
              <a:t>文件系统？</a:t>
            </a: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理论验证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91762" y="1955549"/>
            <a:ext cx="2536825" cy="108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安装配置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命令行使用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zh-CN" altLang="en-US" sz="2400" dirty="0" smtClean="0"/>
              <a:t>理论知识点验证</a:t>
            </a:r>
            <a:endParaRPr kumimoji="1" lang="en-US" altLang="zh-CN" sz="24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官网导读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982858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http://hadoop.apache.org/docs/r2.6.5</a:t>
            </a:r>
            <a:r>
              <a:rPr lang="en-US" altLang="zh-CN" dirty="0" smtClean="0">
                <a:hlinkClick r:id="rId1"/>
              </a:rPr>
              <a:t>/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支持最好的平台：</a:t>
            </a:r>
            <a:r>
              <a:rPr lang="en-US" altLang="zh-CN" dirty="0" smtClean="0"/>
              <a:t>GNU/Linux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依赖的软件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j</a:t>
            </a:r>
            <a:r>
              <a:rPr kumimoji="1" lang="en-US" altLang="zh-CN" dirty="0" err="1" smtClean="0"/>
              <a:t>ava,</a:t>
            </a:r>
            <a:r>
              <a:rPr kumimoji="1" lang="en-US" altLang="zh-CN" dirty="0" err="1" smtClean="0"/>
              <a:t>ssh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部署模式：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Local (Standalone) </a:t>
            </a:r>
            <a:r>
              <a:rPr kumimoji="1" lang="en-US" altLang="zh-CN" dirty="0" smtClean="0"/>
              <a:t>Mode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Pseudo-Distributed Mode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Fully-Distributed </a:t>
            </a:r>
            <a:r>
              <a:rPr kumimoji="1" lang="en-US" altLang="zh-CN" dirty="0"/>
              <a:t>Mode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2608" y="1700808"/>
            <a:ext cx="20497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基础设施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部署配置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初始化运行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命令行使用</a:t>
            </a: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916832"/>
            <a:ext cx="47548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操作系统、环境、网络、必须软件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及主机名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关闭防火墙</a:t>
            </a:r>
            <a:r>
              <a:rPr kumimoji="1" lang="en-US" altLang="zh-CN" sz="2400" dirty="0" smtClean="0"/>
              <a:t>&amp;</a:t>
            </a:r>
            <a:r>
              <a:rPr kumimoji="1" lang="en-US" altLang="zh-CN" sz="2400" dirty="0" err="1" smtClean="0"/>
              <a:t>selinux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hosts</a:t>
            </a:r>
            <a:r>
              <a:rPr kumimoji="1" lang="zh-CN" altLang="en-US" sz="2400" dirty="0" smtClean="0"/>
              <a:t>映射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时间同步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jdk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SSH</a:t>
            </a:r>
            <a:r>
              <a:rPr kumimoji="1" lang="zh-CN" altLang="en-US" sz="2400" dirty="0" smtClean="0"/>
              <a:t>免秘钥</a:t>
            </a: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95818" y="2276516"/>
          <a:ext cx="3456384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伪分布式</a:t>
            </a:r>
            <a:r>
              <a:rPr kumimoji="1" lang="en-US" altLang="zh-CN" sz="2400" smtClean="0">
                <a:sym typeface="Wingdings" panose="05000000000000000000"/>
              </a:rPr>
              <a:t>:</a:t>
            </a:r>
            <a:r>
              <a:rPr kumimoji="1" lang="zh-CN" altLang="en-US" sz="2400" smtClean="0">
                <a:sym typeface="Wingdings" panose="05000000000000000000"/>
              </a:rPr>
              <a:t> </a:t>
            </a:r>
            <a:r>
              <a:rPr kumimoji="1" lang="en-US" altLang="zh-CN" sz="2400" smtClean="0">
                <a:sym typeface="Wingdings" panose="05000000000000000000"/>
              </a:rPr>
              <a:t>(</a:t>
            </a:r>
            <a:r>
              <a:rPr kumimoji="1" lang="zh-CN" altLang="en-US" sz="2400" smtClean="0">
                <a:sym typeface="Wingdings" panose="05000000000000000000"/>
              </a:rPr>
              <a:t>单一节点</a:t>
            </a:r>
            <a:r>
              <a:rPr kumimoji="1" lang="en-US" altLang="zh-CN" sz="2400" smtClean="0">
                <a:sym typeface="Wingdings" panose="05000000000000000000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hadoop-env.sh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core-site.xml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hdfs-site.xml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slaves</a:t>
            </a:r>
            <a:endParaRPr kumimoji="1" lang="en-US" altLang="zh-CN" sz="2400" smtClean="0"/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110636" y="3140968"/>
          <a:ext cx="34563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>
                <a:sym typeface="Wingdings" panose="05000000000000000000"/>
              </a:rPr>
              <a:t>完全分布式</a:t>
            </a:r>
            <a:r>
              <a:rPr kumimoji="1" lang="en-US" altLang="zh-CN" sz="2400" smtClean="0">
                <a:sym typeface="Wingdings" panose="05000000000000000000"/>
              </a:rPr>
              <a:t>:</a:t>
            </a:r>
            <a:r>
              <a:rPr kumimoji="1" lang="zh-CN" altLang="en-US" sz="2400" smtClean="0">
                <a:sym typeface="Wingdings" panose="05000000000000000000"/>
              </a:rPr>
              <a:t> </a:t>
            </a:r>
            <a:r>
              <a:rPr kumimoji="1" lang="en-US" altLang="zh-CN" sz="2400" smtClean="0">
                <a:sym typeface="Wingdings" panose="05000000000000000000"/>
              </a:rPr>
              <a:t>(</a:t>
            </a:r>
            <a:r>
              <a:rPr kumimoji="1" lang="zh-CN" altLang="en-US" sz="2400" smtClean="0">
                <a:sym typeface="Wingdings" panose="05000000000000000000"/>
              </a:rPr>
              <a:t>四</a:t>
            </a:r>
            <a:r>
              <a:rPr kumimoji="1" lang="zh-CN" altLang="en-US" sz="2400" smtClean="0">
                <a:sym typeface="Wingdings" panose="05000000000000000000"/>
              </a:rPr>
              <a:t>节点</a:t>
            </a:r>
            <a:r>
              <a:rPr kumimoji="1" lang="en-US" altLang="zh-CN" sz="2400" smtClean="0">
                <a:sym typeface="Wingdings" panose="05000000000000000000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hadoop-env.sh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core-site.xml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hdfs-site.xml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smtClean="0"/>
              <a:t>slaves</a:t>
            </a:r>
            <a:endParaRPr kumimoji="1" lang="en-US" altLang="zh-CN" sz="240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>
                <a:solidFill>
                  <a:srgbClr val="FF0000"/>
                </a:solidFill>
              </a:rPr>
              <a:t>分发配置</a:t>
            </a:r>
            <a:endParaRPr kumimoji="1" lang="en-US" altLang="zh-CN" sz="24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初始化运行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0281" y="1855960"/>
            <a:ext cx="24688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格式化</a:t>
            </a:r>
            <a:endParaRPr kumimoji="1" lang="en-US" altLang="zh-CN" sz="240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启动角色进程</a:t>
            </a:r>
            <a:endParaRPr kumimoji="1"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11_1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5f"/>
  <p:tag name="KSO_WM_UNIT_DEC_AREA_ID" val="8521d7d0b692421da4525d69392de2e9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0d89495ea94c13859daaff8797c9c6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c616e054b25248dcbdd5af24b74b31e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2f167b35c2174d5886b80587c9ef5cf6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69"/>
  <p:tag name="KSO_WM_TEMPLATE_ASSEMBLE_GROUPID" val="5f8cf74ba61ec3b55284a75e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11_2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0"/>
  <p:tag name="KSO_WM_UNIT_DEC_AREA_ID" val="e3ecc1db912b4816b3ec1bd8403aaea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402acdf0d1e54899b09a3bbc94edeb9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e6db4de350ab4d2694d910f2bdb4a4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50c9f2fc82b4bbdbaa40ecacf8ca53e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梦想起航 再创辉煌"/>
  <p:tag name="KSO_WM_UNIT_BLOCK" val="0"/>
  <p:tag name="KSO_WM_UNIT_DEC_AREA_ID" val="f0990ade652748f985bc5503dba370bd"/>
  <p:tag name="KSO_WM_UNIT_DEFAULT_FONT" val="24;60;4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f42289cde7f84dd7af7892ce275c3218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74"/>
  <p:tag name="KSO_WM_TEMPLATE_ASSEMBLE_GROUPID" val="5f8cf74ba61ec3b55284a75e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11_1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5f"/>
  <p:tag name="KSO_WM_UNIT_DEC_AREA_ID" val="8521d7d0b692421da4525d69392de2e9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0d89495ea94c13859daaff8797c9c6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9231dbdc34e4cfb94c7850ae98f005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532b85706fe48dba5206132740c7abd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88"/>
  <p:tag name="KSO_WM_TEMPLATE_ASSEMBLE_GROUPID" val="5f8cf74ba61ec3b55284a75e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5becc8b1e95d4b1fa244de40c832280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532b85706fe48dba5206132740c7abd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88"/>
  <p:tag name="KSO_WM_TEMPLATE_ASSEMBLE_GROUPID" val="5f8cf74ba61ec3b55284a75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21a62b3f6deb499aa3ab4ebd7ba71f46"/>
  <p:tag name="KSO_WM_UNIT_DEFAULT_FONT" val="18;24;2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f42289cde7f84dd7af7892ce275c3218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74"/>
  <p:tag name="KSO_WM_TEMPLATE_ASSEMBLE_GROUPID" val="5f8cf74ba61ec3b55284a75e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2d447496d2c34a4eb2ab563bc0fa96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5bc1b662bf4dd385659f42e3375c4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ac5df10213e74608bcfbd50c430ac6f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9be0fbb21c43bab854c1c0af9e12ba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722c4e5054742d28488cafa914b58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1b51c2ea2be4d6dbb05aea121a7735d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d96829f129c34d3b939bf0db87c498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23fb02610a54f0cb2b802391026c49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ef9cd96648004059aefaf2d384cd61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48b76ddc6e4797b1cd1d8984ecfea2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6fe0970bada54723ae23f7106e8aa0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58e0b6003d4ccc9bd6aaa7a3418f6a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abaadcf7eedf423eb715d65d22b3c63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f1b827b8c6452fb192efbff54b2c39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b8a8650436944916822f7f3621ef27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f53b18d7ae4a2f8e329bcb5c190329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44c0b1c7976f4875afe148dddbc435d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7f2b421e6d84f768ef1f14eb2571627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fc4045d7ce9049c19a80c95b0e0f08a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4ae2833941450b9ce2a2bb09d331f1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748793b538ca42108f5dfa80ede3f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b54583b16c4c17980ac1d4dc898fc1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11_2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0"/>
  <p:tag name="KSO_WM_UNIT_DEC_AREA_ID" val="970c7bdf3cc64e64b2ab405443990ce0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c11863f7a45c405595959bccf5c27f4d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1985aa3bfbd94861812ebe35a49b480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87021dfebd4662810b992b6e929a7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79fb0965b10848e1b205496a8a4217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22a9d451a94c6bad13fff306707958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0908ab66f1484d66a6642afab3cedb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ed9009364d4883b7b952ca0f9e35ef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ccd7a3db447a4b60ac67545ea66fe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af869b93a24cbf82fec2d702c5392a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a8cf4ef84c174321b1c56cd459bf019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9960ad6aa5429fae1e34c14cd7c353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899508358281489083130f52a4cf415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408bbbe4ba4998acc0ed5bceeeb787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9dde480cb1ed4c5c92a52e361f3dde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a97dc9552c4226b93ffdb226a14129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dce6b5c813364bb88c8db4e26f1976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f279f9f1ef42ba926ae8e128f6b8b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445a94bb51d4469f80828bd576db59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8ed498d312468f8a14c042bba30f56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4711"/>
</p:tagLst>
</file>

<file path=ppt/tags/tag87.xml><?xml version="1.0" encoding="utf-8"?>
<p:tagLst xmlns:p="http://schemas.openxmlformats.org/presentationml/2006/main">
  <p:tag name="KSO_WM_TEMPLATE_CATEGORY" val="custom"/>
  <p:tag name="KSO_WM_TEMPLATE_INDEX" val="20204711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711"/>
</p:tagLst>
</file>

<file path=ppt/tags/tag89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a8b4fd055f154babba13ce2369eea53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2f167b35c2174d5886b80587c9ef5cf6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69"/>
  <p:tag name="KSO_WM_TEMPLATE_ASSEMBLE_GROUPID" val="5f8cf74ba61ec3b55284a75e"/>
</p:tagLst>
</file>

<file path=ppt/tags/tag90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1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2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3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4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5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6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7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8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9.xml><?xml version="1.0" encoding="utf-8"?>
<p:tagLst xmlns:p="http://schemas.openxmlformats.org/presentationml/2006/main">
  <p:tag name="KSO_WM_TEMPLATE_CATEGORY" val="custom"/>
  <p:tag name="KSO_WM_TEMPLATE_INDEX" val="20204711"/>
</p:tagLst>
</file>

<file path=ppt/theme/theme1.xml><?xml version="1.0" encoding="utf-8"?>
<a:theme xmlns:a="http://schemas.openxmlformats.org/drawingml/2006/main" name="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4B100"/>
      </a:accent1>
      <a:accent2>
        <a:srgbClr val="3AB715"/>
      </a:accent2>
      <a:accent3>
        <a:srgbClr val="00AC44"/>
      </a:accent3>
      <a:accent4>
        <a:srgbClr val="009782"/>
      </a:accent4>
      <a:accent5>
        <a:srgbClr val="007CB1"/>
      </a:accent5>
      <a:accent6>
        <a:srgbClr val="0060B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881</Words>
  <Application>WPS 演示</Application>
  <PresentationFormat>自定义</PresentationFormat>
  <Paragraphs>134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Microsoft YaHei UI</vt:lpstr>
      <vt:lpstr>Wingdings</vt:lpstr>
      <vt:lpstr>Arial Unicode MS</vt:lpstr>
      <vt:lpstr>Wingdings</vt:lpstr>
      <vt:lpstr>Office 主题​​</vt:lpstr>
      <vt:lpstr>03 hadoop-hdfs</vt:lpstr>
      <vt:lpstr>PowerPoint 演示文稿</vt:lpstr>
      <vt:lpstr>实操&amp;理论验证</vt:lpstr>
      <vt:lpstr>官网导读</vt:lpstr>
      <vt:lpstr>思路</vt:lpstr>
      <vt:lpstr>基础设施</vt:lpstr>
      <vt:lpstr>部署配置</vt:lpstr>
      <vt:lpstr>部署配置</vt:lpstr>
      <vt:lpstr>初始化运行</vt:lpstr>
      <vt:lpstr>命令行使用</vt:lpstr>
      <vt:lpstr>HDFS的默认权限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feifei4974</cp:lastModifiedBy>
  <cp:revision>251</cp:revision>
  <dcterms:created xsi:type="dcterms:W3CDTF">2019-04-25T09:39:00Z</dcterms:created>
  <dcterms:modified xsi:type="dcterms:W3CDTF">2020-12-14T08:57:52Z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