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d6ebe5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d6ebe5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d6ebe5d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d6ebe5d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6ebe5d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6ebe5d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6ebe5df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d6ebe5df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6ebe5dfd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6ebe5dfd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6ebe5dfd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6ebe5dfd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722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Infinia: A realm with infinite stories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070250" y="3260225"/>
            <a:ext cx="2585400" cy="15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Team Caladrius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Bishwambhar Dahal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Rajat Dulal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Sirjana Bhatta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Suramya Pokharel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547" y="3125600"/>
            <a:ext cx="2524550" cy="1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23775" y="1162850"/>
            <a:ext cx="40824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b="1" lang="en" sz="6400" u="sng">
                <a:solidFill>
                  <a:srgbClr val="F1C232"/>
                </a:solidFill>
              </a:rPr>
              <a:t>No adaptability to player interaction</a:t>
            </a:r>
            <a:endParaRPr sz="6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Traditional games rely on fixed narratives and syntax, making it challenging for them to dynamically adapt to individual player needs and preferences.</a:t>
            </a:r>
            <a:endParaRPr sz="6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3775" y="3009825"/>
            <a:ext cx="40824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b="1" lang="en" sz="6400" u="sng">
                <a:solidFill>
                  <a:srgbClr val="F1C232"/>
                </a:solidFill>
              </a:rPr>
              <a:t>Limited replayability in traditional games</a:t>
            </a:r>
            <a:endParaRPr b="1" sz="6400" u="sng"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20">
                <a:solidFill>
                  <a:schemeClr val="lt1"/>
                </a:solidFill>
              </a:rPr>
              <a:t>The scenes and narrative of a traditional game can become repetitive, limiting the player's enjoyment as they experience the same story repeatedly.</a:t>
            </a:r>
            <a:endParaRPr sz="612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78775" y="1120725"/>
            <a:ext cx="40824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1787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Char char="●"/>
            </a:pPr>
            <a:r>
              <a:rPr b="1" lang="en" sz="6500" u="sng">
                <a:solidFill>
                  <a:srgbClr val="BF9000"/>
                </a:solidFill>
              </a:rPr>
              <a:t>No real-time procedural content generation </a:t>
            </a:r>
            <a:endParaRPr b="1" sz="6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74151"/>
                </a:solidFill>
              </a:rPr>
              <a:t>The story of a traditional game is typically crafted during the development phase, often lacking the flexibility to incorporate fresh plot elements as the game evolves.</a:t>
            </a:r>
            <a:endParaRPr sz="60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6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Traditional game is based on fixed syntax and cant understand player needs. But our game is AI powered and adapts according to situation.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20725" y="3061525"/>
            <a:ext cx="41985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Char char="●"/>
            </a:pPr>
            <a:r>
              <a:rPr b="1" lang="en" sz="6400" u="sng">
                <a:solidFill>
                  <a:srgbClr val="BF9000"/>
                </a:solidFill>
              </a:rPr>
              <a:t>Need for frequent content updates</a:t>
            </a:r>
            <a:endParaRPr b="1" sz="4600" u="sng"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74151"/>
                </a:solidFill>
              </a:rPr>
              <a:t>Frequent updates become essential for traditional games as the fixed storyline can lead to decreased engagement over time. However, these updates can pose significant financial challenges for developers.</a:t>
            </a:r>
            <a:endParaRPr sz="6000">
              <a:solidFill>
                <a:srgbClr val="37415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Traditional game is based on fixed syntax and cant understand player needs. But our game is AI powered and adapts according to situation.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Overview: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43541"/>
              </a:buClr>
              <a:buSzPts val="1800"/>
              <a:buChar char="●"/>
            </a:pPr>
            <a:r>
              <a:rPr lang="en" sz="1800">
                <a:solidFill>
                  <a:srgbClr val="343541"/>
                </a:solidFill>
              </a:rPr>
              <a:t>AI-Powered Dynamic Content Generation.</a:t>
            </a:r>
            <a:endParaRPr sz="1800">
              <a:solidFill>
                <a:srgbClr val="34354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Char char="●"/>
            </a:pPr>
            <a:r>
              <a:rPr lang="en" sz="1800">
                <a:solidFill>
                  <a:srgbClr val="343541"/>
                </a:solidFill>
              </a:rPr>
              <a:t>Adaptive Player-Centric Experience.</a:t>
            </a:r>
            <a:endParaRPr sz="1800">
              <a:solidFill>
                <a:srgbClr val="34354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Char char="●"/>
            </a:pPr>
            <a:r>
              <a:rPr lang="en" sz="1800">
                <a:solidFill>
                  <a:srgbClr val="343541"/>
                </a:solidFill>
              </a:rPr>
              <a:t>Iterative Improvement Loop.</a:t>
            </a:r>
            <a:endParaRPr sz="1800">
              <a:solidFill>
                <a:srgbClr val="34354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Char char="●"/>
            </a:pPr>
            <a:r>
              <a:rPr lang="en" sz="1800">
                <a:solidFill>
                  <a:srgbClr val="343541"/>
                </a:solidFill>
              </a:rPr>
              <a:t>Plot twists make game more </a:t>
            </a:r>
            <a:r>
              <a:rPr lang="en" sz="1800">
                <a:solidFill>
                  <a:srgbClr val="343541"/>
                </a:solidFill>
              </a:rPr>
              <a:t>interesting</a:t>
            </a:r>
            <a:r>
              <a:rPr lang="en" sz="1800">
                <a:solidFill>
                  <a:srgbClr val="343541"/>
                </a:solidFill>
              </a:rPr>
              <a:t>. </a:t>
            </a:r>
            <a:endParaRPr sz="1800">
              <a:solidFill>
                <a:srgbClr val="34354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Char char="●"/>
            </a:pPr>
            <a:r>
              <a:rPr lang="en" sz="1800">
                <a:solidFill>
                  <a:srgbClr val="343541"/>
                </a:solidFill>
              </a:rPr>
              <a:t>Interactive and user friendly game experience. </a:t>
            </a:r>
            <a:endParaRPr sz="1800">
              <a:solidFill>
                <a:srgbClr val="34354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" y="1622075"/>
            <a:ext cx="4317823" cy="245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225" y="112100"/>
            <a:ext cx="2421025" cy="16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31925" y="1434350"/>
            <a:ext cx="37863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1C232"/>
                </a:solidFill>
              </a:rPr>
              <a:t>Tech Stacks Used</a:t>
            </a:r>
            <a:endParaRPr b="1" sz="1800" u="sng">
              <a:solidFill>
                <a:srgbClr val="F1C23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Python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Ren’py Visual Novel Engine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Gemini API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Stable Diffusion API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Musicgen-small API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-5220" l="0" r="0" t="5220"/>
          <a:stretch/>
        </p:blipFill>
        <p:spPr>
          <a:xfrm>
            <a:off x="5706638" y="3617075"/>
            <a:ext cx="1927525" cy="10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77250" y="1434338"/>
            <a:ext cx="37863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BF9000"/>
                </a:solidFill>
              </a:rPr>
              <a:t>Google Verex AI Gemini API</a:t>
            </a:r>
            <a:endParaRPr b="1" sz="1800" u="sng">
              <a:solidFill>
                <a:srgbClr val="BF9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game plot and theme creation.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Generation of dynamic dialogues for characters involved.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Implementation of adaptive storylines that evolve based on the player's actions and decisions</a:t>
            </a:r>
            <a:r>
              <a:rPr lang="en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11750" y="1177325"/>
            <a:ext cx="370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1C232"/>
                </a:solidFill>
              </a:rPr>
              <a:t>Stable diffusion</a:t>
            </a:r>
            <a:r>
              <a:rPr b="1" lang="en" sz="1800" u="sng">
                <a:solidFill>
                  <a:srgbClr val="F1C232"/>
                </a:solidFill>
              </a:rPr>
              <a:t> API</a:t>
            </a:r>
            <a:endParaRPr b="1" sz="1800" u="sng">
              <a:solidFill>
                <a:srgbClr val="F1C23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Leonardo AI Style Illustration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 facilitate game background creation.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 a</a:t>
            </a:r>
            <a:r>
              <a:rPr lang="en" sz="1500">
                <a:solidFill>
                  <a:schemeClr val="lt1"/>
                </a:solidFill>
              </a:rPr>
              <a:t>daptively generate images based on the current story sequence.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Leonardo AI Style API from HuggingFace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000150" y="1252450"/>
            <a:ext cx="37863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BF9000"/>
                </a:solidFill>
              </a:rPr>
              <a:t>musicgen-small API</a:t>
            </a:r>
            <a:endParaRPr b="1" sz="1800" u="sng">
              <a:solidFill>
                <a:srgbClr val="BF9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Model created by FAIR team of Meta AI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high quality music generation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Generation of background music required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Implementation of adaptive background music based on story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75" y="195175"/>
            <a:ext cx="836350" cy="8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213" y="460425"/>
            <a:ext cx="1280175" cy="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1570225"/>
            <a:ext cx="6891574" cy="33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153025" y="18113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ATTENTION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825" y="826603"/>
            <a:ext cx="4826175" cy="321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75" y="1127100"/>
            <a:ext cx="4013025" cy="26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