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Customer Review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D3-DC45-9497-9EF69DB8E1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D3-DC45-9497-9EF69DB8E18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8D3-DC45-9497-9EF69DB8E18B}"/>
              </c:ext>
            </c:extLst>
          </c:dPt>
          <c:dLbls>
            <c:dLbl>
              <c:idx val="0"/>
              <c:layout>
                <c:manualLayout>
                  <c:x val="-0.1887250425443695"/>
                  <c:y val="-4.315025797540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D3-DC45-9497-9EF69DB8E18B}"/>
                </c:ext>
              </c:extLst>
            </c:dLbl>
            <c:dLbl>
              <c:idx val="1"/>
              <c:layout>
                <c:manualLayout>
                  <c:x val="0.17433245404063399"/>
                  <c:y val="-8.681341979910420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D3-DC45-9497-9EF69DB8E18B}"/>
                </c:ext>
              </c:extLst>
            </c:dLbl>
            <c:dLbl>
              <c:idx val="2"/>
              <c:layout>
                <c:manualLayout>
                  <c:x val="0.14967020164377706"/>
                  <c:y val="0.15796549832925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D3-DC45-9497-9EF69DB8E1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2106</c:v>
                </c:pt>
                <c:pt idx="1">
                  <c:v>737</c:v>
                </c:pt>
                <c:pt idx="2">
                  <c:v>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3-DC45-9497-9EF69DB8E18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GB" sz="8000" b="1" dirty="0">
                <a:solidFill>
                  <a:srgbClr val="FFFFFF"/>
                </a:solidFill>
                <a:latin typeface="Angsana New" panose="02020603050405020304" pitchFamily="18" charset="-34"/>
                <a:ea typeface="Apple Symbols" panose="02000000000000000000" pitchFamily="2" charset="-79"/>
                <a:cs typeface="Angsana New" panose="02020603050405020304" pitchFamily="18" charset="-34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5775344" cy="850998"/>
          </a:xfrm>
        </p:spPr>
        <p:txBody>
          <a:bodyPr>
            <a:noAutofit/>
          </a:bodyPr>
          <a:lstStyle/>
          <a:p>
            <a:pPr algn="l"/>
            <a:r>
              <a:rPr lang="en-JM" sz="2000" b="1" dirty="0">
                <a:solidFill>
                  <a:srgbClr val="FFFFFF"/>
                </a:solidFill>
                <a:latin typeface="Helvetica Neue" panose="02000503000000020004" pitchFamily="2" charset="0"/>
              </a:rPr>
              <a:t>Customer Review </a:t>
            </a:r>
            <a:r>
              <a:rPr lang="en-JM" sz="2000" b="1" i="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Analysis To Gain Insights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DD691-CF47-3268-B527-B697A0A4299B}"/>
              </a:ext>
            </a:extLst>
          </p:cNvPr>
          <p:cNvSpPr txBox="1"/>
          <p:nvPr/>
        </p:nvSpPr>
        <p:spPr>
          <a:xfrm>
            <a:off x="571859" y="913564"/>
            <a:ext cx="26665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Topic Analysis</a:t>
            </a:r>
          </a:p>
          <a:p>
            <a:br>
              <a:rPr lang="en-US" dirty="0"/>
            </a:br>
            <a:r>
              <a:rPr lang="en-US" dirty="0"/>
              <a:t>Key </a:t>
            </a:r>
            <a:r>
              <a:rPr lang="en-US" sz="1600" dirty="0"/>
              <a:t>Topics:</a:t>
            </a:r>
          </a:p>
          <a:p>
            <a:endParaRPr lang="en-US" sz="3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Seat and airline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Time and crew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Flight experience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4ED35D-7B3D-823B-022A-1C5548403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001474"/>
              </p:ext>
            </p:extLst>
          </p:nvPr>
        </p:nvGraphicFramePr>
        <p:xfrm>
          <a:off x="37117" y="3201110"/>
          <a:ext cx="3466717" cy="298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ED99DA-1E9E-63D5-1FF2-8141DBEBDDAA}"/>
              </a:ext>
            </a:extLst>
          </p:cNvPr>
          <p:cNvSpPr txBox="1"/>
          <p:nvPr/>
        </p:nvSpPr>
        <p:spPr>
          <a:xfrm>
            <a:off x="583041" y="289912"/>
            <a:ext cx="551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REVIEW </a:t>
            </a:r>
            <a:r>
              <a:rPr lang="en-US" sz="2400">
                <a:latin typeface="+mj-lt"/>
              </a:rPr>
              <a:t>ANALYSIS</a:t>
            </a:r>
            <a:r>
              <a:rPr lang="en-US" sz="2400"/>
              <a:t> TO GAIN INSIGHTS</a:t>
            </a:r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8433DE-D9BE-7E2A-E7C5-3E4F2FBA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38" y="1492950"/>
            <a:ext cx="5781107" cy="23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1A290A-F49F-536D-0A6A-EA19ECA0C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38" y="4452376"/>
            <a:ext cx="5781107" cy="235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25A91A-5E9B-DB5A-1F33-DC35E6806472}"/>
              </a:ext>
            </a:extLst>
          </p:cNvPr>
          <p:cNvSpPr txBox="1"/>
          <p:nvPr/>
        </p:nvSpPr>
        <p:spPr>
          <a:xfrm>
            <a:off x="3346840" y="913564"/>
            <a:ext cx="42047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Word Cloud of  Positive Sentiment Reviews</a:t>
            </a:r>
          </a:p>
          <a:p>
            <a:endParaRPr lang="en-US" sz="500" b="1" dirty="0"/>
          </a:p>
          <a:p>
            <a:r>
              <a:rPr lang="en-US" sz="1400" dirty="0"/>
              <a:t>Key terms: flight, </a:t>
            </a:r>
            <a:r>
              <a:rPr lang="en-US" sz="1400" dirty="0" err="1"/>
              <a:t>ba</a:t>
            </a:r>
            <a:r>
              <a:rPr lang="en-US" sz="1400" dirty="0"/>
              <a:t>, seat, service, food,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9E989-A920-2FF0-6BB8-2A46C36F3F67}"/>
              </a:ext>
            </a:extLst>
          </p:cNvPr>
          <p:cNvSpPr txBox="1"/>
          <p:nvPr/>
        </p:nvSpPr>
        <p:spPr>
          <a:xfrm>
            <a:off x="3339520" y="3914239"/>
            <a:ext cx="42047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Word Cloud of  Negative Sentiment Reviews</a:t>
            </a:r>
          </a:p>
          <a:p>
            <a:endParaRPr lang="en-US" sz="500" dirty="0"/>
          </a:p>
          <a:p>
            <a:r>
              <a:rPr lang="en-US" sz="1400" dirty="0"/>
              <a:t>Key terms: flight, </a:t>
            </a:r>
            <a:r>
              <a:rPr lang="en-US" sz="1400" dirty="0" err="1"/>
              <a:t>ba</a:t>
            </a:r>
            <a:r>
              <a:rPr lang="en-US" sz="1400" dirty="0"/>
              <a:t>, seat, airline, service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F8D50-E87F-05F3-12B6-756322D2C32D}"/>
              </a:ext>
            </a:extLst>
          </p:cNvPr>
          <p:cNvSpPr txBox="1"/>
          <p:nvPr/>
        </p:nvSpPr>
        <p:spPr>
          <a:xfrm>
            <a:off x="571859" y="2839052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850E1-4163-84A9-468F-31A472800354}"/>
              </a:ext>
            </a:extLst>
          </p:cNvPr>
          <p:cNvSpPr txBox="1"/>
          <p:nvPr/>
        </p:nvSpPr>
        <p:spPr>
          <a:xfrm>
            <a:off x="9309874" y="1490645"/>
            <a:ext cx="25256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JM" sz="1400"/>
              <a:t>M</a:t>
            </a:r>
            <a:r>
              <a:rPr lang="en-JM" sz="1400" b="0" i="0">
                <a:effectLst/>
              </a:rPr>
              <a:t>ost prevalent topics identified in the analysis are related to seat and airline experiences, considerations of time and crew, and overall impressions of the flight experience</a:t>
            </a:r>
            <a:endParaRPr lang="en-US" sz="140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400"/>
              <a:t>Customers expressed mostly positive sentiment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JM" sz="1400" b="0" i="0">
                <a:effectLst/>
              </a:rPr>
              <a:t>Overlap in word clouds for positive and negative sentiments is evident, driven by the subjective nature of sentiment analysis</a:t>
            </a:r>
            <a:endParaRPr lang="en-US" sz="1400"/>
          </a:p>
          <a:p>
            <a:pPr>
              <a:buSzPct val="150000"/>
            </a:pP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286F60-8973-2356-730F-6B038B7F3087}"/>
              </a:ext>
            </a:extLst>
          </p:cNvPr>
          <p:cNvSpPr txBox="1"/>
          <p:nvPr/>
        </p:nvSpPr>
        <p:spPr>
          <a:xfrm>
            <a:off x="9309874" y="992288"/>
            <a:ext cx="14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Key Findings: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136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Helvetica Neue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Howell,Dahalia</cp:lastModifiedBy>
  <cp:revision>2</cp:revision>
  <cp:lastPrinted>2023-12-19T18:39:41Z</cp:lastPrinted>
  <dcterms:created xsi:type="dcterms:W3CDTF">2022-12-06T11:13:27Z</dcterms:created>
  <dcterms:modified xsi:type="dcterms:W3CDTF">2023-12-19T19:55:38Z</dcterms:modified>
</cp:coreProperties>
</file>