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GB" sz="8000" b="1" dirty="0">
                <a:solidFill>
                  <a:srgbClr val="FFFFFF"/>
                </a:solidFill>
                <a:latin typeface="Angsana New" panose="02020603050405020304" pitchFamily="18" charset="-34"/>
                <a:ea typeface="Apple Symbols" panose="02000000000000000000" pitchFamily="2" charset="-79"/>
                <a:cs typeface="Angsana New" panose="02020603050405020304" pitchFamily="18" charset="-34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5775344" cy="850998"/>
          </a:xfrm>
        </p:spPr>
        <p:txBody>
          <a:bodyPr>
            <a:noAutofit/>
          </a:bodyPr>
          <a:lstStyle/>
          <a:p>
            <a:pPr algn="l"/>
            <a:r>
              <a:rPr lang="en-JM" sz="20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Predictive </a:t>
            </a:r>
            <a:r>
              <a:rPr lang="en-JM" sz="2000" b="1" i="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Modeling</a:t>
            </a:r>
            <a:r>
              <a:rPr lang="en-JM" sz="20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Customer Bookings</a:t>
            </a:r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ED99DA-1E9E-63D5-1FF2-8141DBEBDDAA}"/>
              </a:ext>
            </a:extLst>
          </p:cNvPr>
          <p:cNvSpPr txBox="1"/>
          <p:nvPr/>
        </p:nvSpPr>
        <p:spPr>
          <a:xfrm>
            <a:off x="583040" y="289912"/>
            <a:ext cx="744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PREDICTIVE MODELING – RANDOM CLASSIFIER MODEL</a:t>
            </a:r>
          </a:p>
        </p:txBody>
      </p:sp>
      <p:pic>
        <p:nvPicPr>
          <p:cNvPr id="3" name="Content Placeholder 4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F8B77BE9-852C-8609-31AE-9AE995BEA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22" y="4469915"/>
            <a:ext cx="5283244" cy="20981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3461B8-252B-9B61-3400-EF45AAAAC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421" y="877574"/>
            <a:ext cx="5283244" cy="326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CC299-5BC7-6666-0F40-0F8634632083}"/>
              </a:ext>
            </a:extLst>
          </p:cNvPr>
          <p:cNvSpPr txBox="1"/>
          <p:nvPr/>
        </p:nvSpPr>
        <p:spPr>
          <a:xfrm>
            <a:off x="898348" y="1471863"/>
            <a:ext cx="412963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features influencing customer behavior</a:t>
            </a:r>
            <a:endParaRPr lang="en-US" dirty="0"/>
          </a:p>
          <a:p>
            <a:endParaRPr lang="en-US" sz="3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Purchase lead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Flight hour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Length of stay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AD399-5F6E-6507-EB25-D5CD2BB0257C}"/>
              </a:ext>
            </a:extLst>
          </p:cNvPr>
          <p:cNvSpPr txBox="1"/>
          <p:nvPr/>
        </p:nvSpPr>
        <p:spPr>
          <a:xfrm>
            <a:off x="898348" y="4333731"/>
            <a:ext cx="4388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Evaluation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dirty="0">
                <a:solidFill>
                  <a:srgbClr val="000000"/>
                </a:solidFill>
              </a:rPr>
              <a:t>M</a:t>
            </a:r>
            <a:r>
              <a:rPr lang="en-JM" b="0" i="0" dirty="0">
                <a:solidFill>
                  <a:srgbClr val="000000"/>
                </a:solidFill>
                <a:effectLst/>
              </a:rPr>
              <a:t>odel also performs well for class 0, with a high precision, recall, and F1-score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b="0" i="0" dirty="0">
                <a:effectLst/>
              </a:rPr>
              <a:t>Room for improvement </a:t>
            </a:r>
            <a:r>
              <a:rPr lang="en-JM" b="0" i="0" dirty="0">
                <a:solidFill>
                  <a:srgbClr val="000000"/>
                </a:solidFill>
                <a:effectLst/>
              </a:rPr>
              <a:t>for class 0</a:t>
            </a:r>
            <a:r>
              <a:rPr lang="en-JM" b="0" i="0" dirty="0">
                <a:effectLst/>
              </a:rPr>
              <a:t>, especially in recall for class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64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Helvetica Neue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Howell,Dahalia</cp:lastModifiedBy>
  <cp:revision>3</cp:revision>
  <cp:lastPrinted>2023-12-19T18:39:41Z</cp:lastPrinted>
  <dcterms:created xsi:type="dcterms:W3CDTF">2022-12-06T11:13:27Z</dcterms:created>
  <dcterms:modified xsi:type="dcterms:W3CDTF">2023-12-19T19:55:31Z</dcterms:modified>
</cp:coreProperties>
</file>