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773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94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462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29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7432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646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972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80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55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05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630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57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07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699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869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959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8592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302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758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4409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151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623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2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7920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91224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51084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932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3965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384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1928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343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47020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44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53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45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41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58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05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82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6675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3238-9815-4E60-A895-F393BF7EF657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3FFC7-6C46-4F7F-9299-C19AAA876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428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80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coedacademy.com/" TargetMode="Externa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9E60F-E1B9-438F-868B-C140F660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077" y="185531"/>
            <a:ext cx="7197726" cy="304799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Project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Easy DEAL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2E39734A-0F2B-4C63-BC62-5A8F00C41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274" y="3869634"/>
            <a:ext cx="7197726" cy="143123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b="1" dirty="0"/>
              <a:t>                 </a:t>
            </a:r>
          </a:p>
          <a:p>
            <a:pPr algn="l"/>
            <a:r>
              <a:rPr lang="en-US" sz="3200" b="1" dirty="0"/>
              <a:t>                  Second year second semester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1E4017ED-0881-4120-ABD2-9372C755F708}"/>
              </a:ext>
            </a:extLst>
          </p:cNvPr>
          <p:cNvSpPr/>
          <p:nvPr/>
        </p:nvSpPr>
        <p:spPr>
          <a:xfrm>
            <a:off x="5923722" y="4678018"/>
            <a:ext cx="649356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304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4EF3B-6FDF-46E4-B10F-E0346D3A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52" y="145774"/>
            <a:ext cx="7488216" cy="92765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95A63B-B8F2-40BF-9697-B2FFEE05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887897"/>
            <a:ext cx="8596668" cy="5970104"/>
          </a:xfrm>
        </p:spPr>
        <p:txBody>
          <a:bodyPr>
            <a:normAutofit/>
          </a:bodyPr>
          <a:lstStyle/>
          <a:p>
            <a:pPr lvl="0"/>
            <a:endParaRPr lang="en-US" sz="2000" u="sng" dirty="0">
              <a:hlinkClick r:id="rId2"/>
            </a:endParaRPr>
          </a:p>
          <a:p>
            <a:pPr lvl="0"/>
            <a:endParaRPr lang="en-US" sz="2000" u="sng" dirty="0">
              <a:hlinkClick r:id="rId2"/>
            </a:endParaRPr>
          </a:p>
          <a:p>
            <a:pPr lvl="0"/>
            <a:r>
              <a:rPr lang="en-US" sz="2000" u="sng" dirty="0">
                <a:hlinkClick r:id="rId2"/>
              </a:rPr>
              <a:t>http://www.coedacademy.com</a:t>
            </a:r>
            <a:r>
              <a:rPr lang="en-US" sz="2000" u="sng" dirty="0"/>
              <a:t> </a:t>
            </a:r>
            <a:endParaRPr lang="en-US" sz="2000" dirty="0"/>
          </a:p>
          <a:p>
            <a:pPr lvl="0"/>
            <a:r>
              <a:rPr lang="en-US" sz="2000" u="sng" dirty="0"/>
              <a:t>http://blog.stoneriverelearning.com</a:t>
            </a:r>
            <a:r>
              <a:rPr lang="en-US" sz="2000" dirty="0"/>
              <a:t> </a:t>
            </a:r>
          </a:p>
          <a:p>
            <a:pPr lvl="0"/>
            <a:r>
              <a:rPr lang="en-US" sz="2000" u="sng" dirty="0">
                <a:hlinkClick r:id="rId3"/>
              </a:rPr>
              <a:t>www.wikipedia.com</a:t>
            </a:r>
            <a:endParaRPr lang="en-US" sz="2000" dirty="0"/>
          </a:p>
          <a:p>
            <a:pPr lvl="0"/>
            <a:r>
              <a:rPr lang="en-US" sz="2000" dirty="0"/>
              <a:t>https://www.w3schools.com/howto/howto_css_responsive_header.asp</a:t>
            </a:r>
          </a:p>
          <a:p>
            <a:endParaRPr lang="en-US" sz="2000" dirty="0"/>
          </a:p>
          <a:p>
            <a:r>
              <a:rPr lang="en-US" sz="2000" dirty="0"/>
              <a:t>				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487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8E1F057C-52F2-41CB-9C68-989F6D1E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530" y="480485"/>
            <a:ext cx="10131427" cy="274319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Prabhu Dahal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Anup  Khadka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Mandish  Dahal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Bigen Aryal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7A4C77CE-523C-44AB-B3A6-7FCF5A30B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045" y="4946742"/>
            <a:ext cx="10131428" cy="838200"/>
          </a:xfrm>
        </p:spPr>
        <p:txBody>
          <a:bodyPr/>
          <a:lstStyle/>
          <a:p>
            <a:r>
              <a:rPr lang="en-US" dirty="0"/>
              <a:t>                                   Prof. Dr. Manish Pokharel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770D57FC-63BC-46B2-9BB1-24998A77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521" y="-127920"/>
            <a:ext cx="10131428" cy="144780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Team Introduction</a:t>
            </a:r>
          </a:p>
          <a:p>
            <a:pPr algn="l"/>
            <a:endParaRPr lang="en-US" sz="48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CA1C3EA-35CC-4ED2-B366-EEF414F01E97}"/>
              </a:ext>
            </a:extLst>
          </p:cNvPr>
          <p:cNvSpPr/>
          <p:nvPr/>
        </p:nvSpPr>
        <p:spPr>
          <a:xfrm>
            <a:off x="2928730" y="3422262"/>
            <a:ext cx="304800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31752CE8-4B49-415E-81AA-6B7A756AA81C}"/>
              </a:ext>
            </a:extLst>
          </p:cNvPr>
          <p:cNvSpPr/>
          <p:nvPr/>
        </p:nvSpPr>
        <p:spPr>
          <a:xfrm>
            <a:off x="2928730" y="2410019"/>
            <a:ext cx="304800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CACE2E81-B3A9-4A46-8325-5BF147A66B4B}"/>
              </a:ext>
            </a:extLst>
          </p:cNvPr>
          <p:cNvSpPr/>
          <p:nvPr/>
        </p:nvSpPr>
        <p:spPr>
          <a:xfrm>
            <a:off x="2928730" y="2905207"/>
            <a:ext cx="304800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bbon: Tilted Up 11">
            <a:extLst>
              <a:ext uri="{FF2B5EF4-FFF2-40B4-BE49-F238E27FC236}">
                <a16:creationId xmlns:a16="http://schemas.microsoft.com/office/drawing/2014/main" xmlns="" id="{AD994B8D-4ABD-4F2E-8D9F-C2A90D5DF4E7}"/>
              </a:ext>
            </a:extLst>
          </p:cNvPr>
          <p:cNvSpPr/>
          <p:nvPr/>
        </p:nvSpPr>
        <p:spPr>
          <a:xfrm>
            <a:off x="7787445" y="4187687"/>
            <a:ext cx="2642016" cy="169627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Project supervisor</a:t>
            </a:r>
          </a:p>
        </p:txBody>
      </p:sp>
      <p:sp>
        <p:nvSpPr>
          <p:cNvPr id="13" name="Ribbon: Tilted Up 12">
            <a:extLst>
              <a:ext uri="{FF2B5EF4-FFF2-40B4-BE49-F238E27FC236}">
                <a16:creationId xmlns:a16="http://schemas.microsoft.com/office/drawing/2014/main" xmlns="" id="{7F5BED32-2301-42A0-A983-922B43A21F05}"/>
              </a:ext>
            </a:extLst>
          </p:cNvPr>
          <p:cNvSpPr/>
          <p:nvPr/>
        </p:nvSpPr>
        <p:spPr>
          <a:xfrm>
            <a:off x="238539" y="1046738"/>
            <a:ext cx="2199861" cy="151038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Group Members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21F178AC-D1E8-43F5-A708-ABF0AAC683B4}"/>
              </a:ext>
            </a:extLst>
          </p:cNvPr>
          <p:cNvSpPr/>
          <p:nvPr/>
        </p:nvSpPr>
        <p:spPr>
          <a:xfrm>
            <a:off x="3233530" y="5477289"/>
            <a:ext cx="331304" cy="27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F6645185-73B2-45EE-BDDD-83C8726903F5}"/>
              </a:ext>
            </a:extLst>
          </p:cNvPr>
          <p:cNvSpPr/>
          <p:nvPr/>
        </p:nvSpPr>
        <p:spPr>
          <a:xfrm>
            <a:off x="2928730" y="3973268"/>
            <a:ext cx="304800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049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E980E-88BB-4F02-9C5B-69173886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550399" cy="81663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TOPICS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C22718-AE41-4100-91EF-A6D2ADD1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731" y="816639"/>
            <a:ext cx="8596668" cy="5822700"/>
          </a:xfrm>
        </p:spPr>
        <p:txBody>
          <a:bodyPr/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RATIONALE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02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DEAFD-6111-43AE-9696-99F16CD4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5" y="0"/>
            <a:ext cx="8015568" cy="816638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B62A4-D960-42C2-90D6-3AD883E6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927652"/>
            <a:ext cx="8596668" cy="5764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project is named as Easy Deal which represents the concept of e-Commerce.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website gives information about gadgets(mobiles &amp; Laptops) and only important features like brands, RAM, ROM, Price, etc. are included with price filter where gadgets within required range are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 the other hand user can sign in to the website where they can sell there unwanted or used goods and vice-versa.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37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8C352-9DF5-4AFA-945A-51070A66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07" y="95352"/>
            <a:ext cx="7700251" cy="728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78CFD3-5527-46D1-8473-F813C699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980661"/>
            <a:ext cx="8596668" cy="506070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To create a e-Commerce website that will have functionality similarity to the other reliable websites.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make a easy platform for buyer and seller.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update our viewers about different  gadgets.</a:t>
            </a:r>
            <a:r>
              <a:rPr lang="en-US" sz="2800" dirty="0" smtClean="0"/>
              <a:t> 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535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B46AF-F765-4F5B-8FF2-9120CB39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95352"/>
            <a:ext cx="7620738" cy="755374"/>
          </a:xfrm>
        </p:spPr>
        <p:txBody>
          <a:bodyPr/>
          <a:lstStyle/>
          <a:p>
            <a:pPr algn="ctr"/>
            <a:r>
              <a:rPr lang="en-US" dirty="0"/>
              <a:t>RATIONALE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658878-333C-4173-86A2-9EAE71F1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033669"/>
            <a:ext cx="8596668" cy="55659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learn HTML, CSS, Bootstraps &amp; PHP 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establish basic concept of web page designing.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establish proper use of database linking with code and fetching it back for proper display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establish a basic concept about e-commerce</a:t>
            </a:r>
            <a:endParaRPr lang="en-US" sz="2800" dirty="0" smtClean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679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B6BB89-65B2-48D2-AB91-A7F67EA3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43" y="95352"/>
            <a:ext cx="7832772" cy="715617"/>
          </a:xfrm>
        </p:spPr>
        <p:txBody>
          <a:bodyPr/>
          <a:lstStyle/>
          <a:p>
            <a:pPr algn="ctr"/>
            <a:r>
              <a:rPr lang="en-US" dirty="0"/>
              <a:t>LIMITATION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4D4C21-2D72-4092-B559-18CC40B47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522" y="940904"/>
            <a:ext cx="9141481" cy="5917096"/>
          </a:xfrm>
        </p:spPr>
        <p:txBody>
          <a:bodyPr/>
          <a:lstStyle/>
          <a:p>
            <a:pPr fontAlgn="base"/>
            <a:r>
              <a:rPr lang="en-US" dirty="0"/>
              <a:t>  </a:t>
            </a:r>
          </a:p>
          <a:p>
            <a:pPr lvl="0" fontAlgn="base"/>
            <a:endParaRPr lang="en-US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This website is only mobiles and laptops based though it is named as Easy Deal</a:t>
            </a:r>
            <a:r>
              <a:rPr lang="en-US" sz="2800" dirty="0" smtClean="0"/>
              <a:t>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Buyer can  contact  Seller  through mobile contact only.</a:t>
            </a:r>
          </a:p>
          <a:p>
            <a:pPr marL="285750" lvl="0" indent="-285750" fontAlgn="base"/>
            <a:endParaRPr lang="en-US" sz="28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571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F0464-EC2B-43DC-9FFB-59FE2235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32522"/>
            <a:ext cx="8081305" cy="6841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5FF599-798A-40B5-8024-F266A356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993913"/>
            <a:ext cx="8731708" cy="57315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T" sz="2800" dirty="0"/>
              <a:t>R</a:t>
            </a:r>
            <a:r>
              <a:rPr lang="ne-NP" sz="2800" dirty="0"/>
              <a:t>esearched every components required to code </a:t>
            </a:r>
            <a:r>
              <a:rPr lang="en-US" sz="2800" dirty="0"/>
              <a:t>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T" sz="2800" dirty="0"/>
              <a:t>R</a:t>
            </a:r>
            <a:r>
              <a:rPr lang="ne-NP" sz="2800" dirty="0"/>
              <a:t>esearched the difficulties in collaborating</a:t>
            </a:r>
            <a:r>
              <a:rPr lang="en-US" sz="2800" dirty="0"/>
              <a:t> code with database and again fetching it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T" sz="2800" dirty="0"/>
              <a:t>T</a:t>
            </a:r>
            <a:r>
              <a:rPr lang="ne-NP" sz="2800" dirty="0"/>
              <a:t>ook essential advice from fellow seniors about the concept</a:t>
            </a:r>
            <a:r>
              <a:rPr lang="en-US" sz="2800" dirty="0"/>
              <a:t> of coding in HTML, CSS &amp; PHP.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T" sz="2800" dirty="0"/>
              <a:t>T</a:t>
            </a:r>
            <a:r>
              <a:rPr lang="ne-NP" sz="2800" dirty="0"/>
              <a:t>horough research on different websites.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T" sz="2800" dirty="0"/>
              <a:t>U</a:t>
            </a:r>
            <a:r>
              <a:rPr lang="ne-NP" sz="2800" dirty="0"/>
              <a:t>sed different books as 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120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DA73E-58B3-41A5-8D21-DAD1C50E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7" y="121856"/>
            <a:ext cx="7686998" cy="5142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628F16-4337-43B3-9CD3-13BCE6ECE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109" y="962612"/>
            <a:ext cx="8596668" cy="57735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T" sz="2800" dirty="0"/>
              <a:t>T</a:t>
            </a:r>
            <a:r>
              <a:rPr lang="ne-NP" sz="2800" dirty="0"/>
              <a:t>hus the </a:t>
            </a:r>
            <a:r>
              <a:rPr lang="en-US" sz="2800" dirty="0"/>
              <a:t>Easy Deal(website) </a:t>
            </a:r>
            <a:r>
              <a:rPr lang="ne-NP" sz="2800" dirty="0"/>
              <a:t>was succesfully coded and designed where we learned about the way of using</a:t>
            </a:r>
            <a:r>
              <a:rPr lang="en-US" sz="2800" dirty="0"/>
              <a:t> HTML</a:t>
            </a:r>
            <a:r>
              <a:rPr lang="ne-NP" sz="2800" dirty="0"/>
              <a:t>,</a:t>
            </a:r>
            <a:r>
              <a:rPr lang="en-US" sz="2800" dirty="0"/>
              <a:t> CSS, &amp; PHP</a:t>
            </a:r>
            <a:r>
              <a:rPr lang="ne-NP" sz="2800" dirty="0"/>
              <a:t> through researches and findings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92822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830</TotalTime>
  <Words>311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Damask</vt:lpstr>
      <vt:lpstr>Circuit</vt:lpstr>
      <vt:lpstr>Project  on Easy DEAL</vt:lpstr>
      <vt:lpstr>     Prabhu Dahal Anup  Khadka Mandish  Dahal Bigen Aryal</vt:lpstr>
      <vt:lpstr>TOPICS</vt:lpstr>
      <vt:lpstr>INTRODUCTION</vt:lpstr>
      <vt:lpstr>OBJECTIVE</vt:lpstr>
      <vt:lpstr>RATIONALE</vt:lpstr>
      <vt:lpstr>LIMITATION</vt:lpstr>
      <vt:lpstr>METHODOLOGY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on snake game</dc:title>
  <dc:creator>ANUP khadka</dc:creator>
  <cp:lastModifiedBy>Windows User</cp:lastModifiedBy>
  <cp:revision>46</cp:revision>
  <dcterms:created xsi:type="dcterms:W3CDTF">2018-07-28T14:19:17Z</dcterms:created>
  <dcterms:modified xsi:type="dcterms:W3CDTF">2019-07-26T18:39:51Z</dcterms:modified>
</cp:coreProperties>
</file>