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60EC-04B0-4A15-AB89-5A0809BE2CF4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2895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Introduction to Google Polymer</a:t>
            </a:r>
            <a:endParaRPr 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Hitul Angrish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217583034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hangrish@deakin.edu.au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Polymer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Powered by Google</a:t>
            </a:r>
          </a:p>
          <a:p>
            <a:r>
              <a:rPr lang="en-US" dirty="0" smtClean="0"/>
              <a:t>Started in 2013</a:t>
            </a:r>
          </a:p>
          <a:p>
            <a:r>
              <a:rPr lang="en-US" dirty="0" smtClean="0"/>
              <a:t>Open Source Java Script Library</a:t>
            </a:r>
          </a:p>
          <a:p>
            <a:r>
              <a:rPr lang="en-US" dirty="0" smtClean="0"/>
              <a:t>Framework to make Web Components and Web Applications</a:t>
            </a:r>
          </a:p>
          <a:p>
            <a:r>
              <a:rPr lang="en-US" dirty="0" smtClean="0"/>
              <a:t>HTML Templates</a:t>
            </a:r>
          </a:p>
          <a:p>
            <a:r>
              <a:rPr lang="en-US" dirty="0" smtClean="0"/>
              <a:t>Custom Elements</a:t>
            </a:r>
          </a:p>
          <a:p>
            <a:r>
              <a:rPr lang="en-US" dirty="0" smtClean="0"/>
              <a:t>HTML </a:t>
            </a:r>
            <a:r>
              <a:rPr lang="en-US" dirty="0" smtClean="0"/>
              <a:t>Imports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Name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– Polymer</a:t>
            </a:r>
          </a:p>
          <a:p>
            <a:r>
              <a:rPr lang="en-US" dirty="0" smtClean="0"/>
              <a:t>Custom Elements</a:t>
            </a:r>
          </a:p>
          <a:p>
            <a:pPr lvl="1"/>
            <a:r>
              <a:rPr lang="en-US" dirty="0" smtClean="0"/>
              <a:t>Counter Element</a:t>
            </a:r>
          </a:p>
          <a:p>
            <a:pPr lvl="1"/>
            <a:r>
              <a:rPr lang="en-US" dirty="0" smtClean="0"/>
              <a:t>Input Element</a:t>
            </a:r>
          </a:p>
          <a:p>
            <a:pPr lvl="1"/>
            <a:r>
              <a:rPr lang="en-US" dirty="0" smtClean="0"/>
              <a:t>List Element</a:t>
            </a:r>
          </a:p>
          <a:p>
            <a:r>
              <a:rPr lang="en-US" dirty="0" smtClean="0"/>
              <a:t>Back End – Node Js</a:t>
            </a:r>
          </a:p>
          <a:p>
            <a:r>
              <a:rPr lang="en-US" dirty="0" smtClean="0"/>
              <a:t>Data Base - Mongo Db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Mountains of Div and Spans</a:t>
            </a:r>
          </a:p>
          <a:p>
            <a:r>
              <a:rPr lang="en-US" dirty="0" smtClean="0"/>
              <a:t>Better Organization</a:t>
            </a:r>
          </a:p>
          <a:p>
            <a:r>
              <a:rPr lang="en-US" dirty="0" smtClean="0"/>
              <a:t>Better Understandability </a:t>
            </a:r>
          </a:p>
          <a:p>
            <a:r>
              <a:rPr lang="en-US" dirty="0" smtClean="0"/>
              <a:t>Better Maintenance of Code</a:t>
            </a:r>
          </a:p>
          <a:p>
            <a:r>
              <a:rPr lang="en-US" dirty="0" smtClean="0"/>
              <a:t>Web </a:t>
            </a:r>
            <a:r>
              <a:rPr lang="en-US" smtClean="0"/>
              <a:t>Components Independency</a:t>
            </a:r>
            <a:endParaRPr lang="en-US" dirty="0" smtClean="0"/>
          </a:p>
          <a:p>
            <a:r>
              <a:rPr lang="en-US" dirty="0" smtClean="0"/>
              <a:t>Change in one web component will not effect the whole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Less Information on Web</a:t>
            </a:r>
          </a:p>
          <a:p>
            <a:r>
              <a:rPr lang="en-US" dirty="0" smtClean="0"/>
              <a:t>Browser Support</a:t>
            </a:r>
          </a:p>
          <a:p>
            <a:r>
              <a:rPr lang="en-US" dirty="0" smtClean="0"/>
              <a:t>Changes </a:t>
            </a:r>
            <a:r>
              <a:rPr lang="en-US" dirty="0" smtClean="0"/>
              <a:t>Quickly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Plus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Google Products</a:t>
            </a:r>
          </a:p>
          <a:p>
            <a:pPr lvl="1"/>
            <a:r>
              <a:rPr lang="en-US" dirty="0" smtClean="0"/>
              <a:t>Maps, </a:t>
            </a:r>
            <a:r>
              <a:rPr lang="en-US" dirty="0" smtClean="0"/>
              <a:t>Google Login</a:t>
            </a:r>
            <a:r>
              <a:rPr lang="en-US" dirty="0" smtClean="0"/>
              <a:t>, </a:t>
            </a:r>
            <a:r>
              <a:rPr lang="en-US" dirty="0" smtClean="0"/>
              <a:t>Firebase</a:t>
            </a:r>
            <a:endParaRPr lang="en-US" dirty="0" smtClean="0"/>
          </a:p>
          <a:p>
            <a:r>
              <a:rPr lang="en-US" dirty="0" smtClean="0"/>
              <a:t>Native Design Tool</a:t>
            </a:r>
          </a:p>
          <a:p>
            <a:r>
              <a:rPr lang="en-US" dirty="0" smtClean="0"/>
              <a:t>Node Js as Back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Mongo DB and </a:t>
            </a:r>
            <a:r>
              <a:rPr lang="en-US" dirty="0" err="1" smtClean="0"/>
              <a:t>MySQL</a:t>
            </a:r>
            <a:r>
              <a:rPr lang="en-US" dirty="0" smtClean="0"/>
              <a:t> DB</a:t>
            </a:r>
            <a:endParaRPr lang="en-US" dirty="0" smtClean="0"/>
          </a:p>
          <a:p>
            <a:r>
              <a:rPr lang="en-US" dirty="0" smtClean="0"/>
              <a:t>Rest API</a:t>
            </a:r>
            <a:endParaRPr lang="en-US" dirty="0" smtClean="0"/>
          </a:p>
          <a:p>
            <a:r>
              <a:rPr lang="en-US" dirty="0" smtClean="0"/>
              <a:t>Firebase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Product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Hosting</a:t>
            </a:r>
          </a:p>
          <a:p>
            <a:r>
              <a:rPr lang="en-US" dirty="0" smtClean="0"/>
              <a:t>Cloud Services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dirty="0" smtClean="0"/>
              <a:t>THANKYOU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143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Google Polymer</vt:lpstr>
      <vt:lpstr>What is Polymer ?</vt:lpstr>
      <vt:lpstr>Demo – Name List</vt:lpstr>
      <vt:lpstr>Advantages</vt:lpstr>
      <vt:lpstr>Disadvantages</vt:lpstr>
      <vt:lpstr>Additional Plus Points</vt:lpstr>
      <vt:lpstr>FIREBASE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Google Polymer</dc:title>
  <dc:creator>ZEON</dc:creator>
  <cp:lastModifiedBy>ZEON</cp:lastModifiedBy>
  <cp:revision>47</cp:revision>
  <dcterms:created xsi:type="dcterms:W3CDTF">2017-12-06T10:36:14Z</dcterms:created>
  <dcterms:modified xsi:type="dcterms:W3CDTF">2018-02-06T11:55:41Z</dcterms:modified>
</cp:coreProperties>
</file>