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2" r:id="rId4"/>
    <p:sldId id="261" r:id="rId5"/>
    <p:sldId id="264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306D5-4AD7-4D2C-AB1D-2504B8003D7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084C3-7F6F-4B0B-881E-FE77B065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084C3-7F6F-4B0B-881E-FE77B065B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6078" y="3575578"/>
            <a:ext cx="3135845" cy="3135845"/>
          </a:xfrm>
          <a:custGeom>
            <a:avLst/>
            <a:gdLst/>
            <a:ahLst/>
            <a:cxnLst/>
            <a:rect l="l" t="t" r="r" b="b"/>
            <a:pathLst>
              <a:path w="3135845" h="3135845">
                <a:moveTo>
                  <a:pt x="0" y="0"/>
                </a:moveTo>
                <a:lnTo>
                  <a:pt x="3135844" y="0"/>
                </a:lnTo>
                <a:lnTo>
                  <a:pt x="3135844" y="3135844"/>
                </a:lnTo>
                <a:lnTo>
                  <a:pt x="0" y="3135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94489"/>
            <a:ext cx="16022729" cy="0"/>
          </a:xfrm>
          <a:prstGeom prst="line">
            <a:avLst/>
          </a:prstGeom>
          <a:ln w="1047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786489" y="206155"/>
            <a:ext cx="2471892" cy="247189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8B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029618" y="206155"/>
            <a:ext cx="2228763" cy="2228763"/>
          </a:xfrm>
          <a:custGeom>
            <a:avLst/>
            <a:gdLst/>
            <a:ahLst/>
            <a:cxnLst/>
            <a:rect l="l" t="t" r="r" b="b"/>
            <a:pathLst>
              <a:path w="2228763" h="2228763">
                <a:moveTo>
                  <a:pt x="0" y="0"/>
                </a:moveTo>
                <a:lnTo>
                  <a:pt x="2228764" y="0"/>
                </a:lnTo>
                <a:lnTo>
                  <a:pt x="2228764" y="2228763"/>
                </a:lnTo>
                <a:lnTo>
                  <a:pt x="0" y="2228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41" b="-894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1377"/>
            <a:ext cx="546709" cy="517323"/>
          </a:xfrm>
          <a:custGeom>
            <a:avLst/>
            <a:gdLst/>
            <a:ahLst/>
            <a:cxnLst/>
            <a:rect l="l" t="t" r="r" b="b"/>
            <a:pathLst>
              <a:path w="546709" h="517323">
                <a:moveTo>
                  <a:pt x="0" y="0"/>
                </a:moveTo>
                <a:lnTo>
                  <a:pt x="546709" y="0"/>
                </a:lnTo>
                <a:lnTo>
                  <a:pt x="546709" y="517323"/>
                </a:lnTo>
                <a:lnTo>
                  <a:pt x="0" y="51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03916" y="510685"/>
            <a:ext cx="2858014" cy="518015"/>
          </a:xfrm>
          <a:custGeom>
            <a:avLst/>
            <a:gdLst/>
            <a:ahLst/>
            <a:cxnLst/>
            <a:rect l="l" t="t" r="r" b="b"/>
            <a:pathLst>
              <a:path w="2858014" h="518015">
                <a:moveTo>
                  <a:pt x="0" y="0"/>
                </a:moveTo>
                <a:lnTo>
                  <a:pt x="2858014" y="0"/>
                </a:lnTo>
                <a:lnTo>
                  <a:pt x="2858014" y="518015"/>
                </a:lnTo>
                <a:lnTo>
                  <a:pt x="0" y="518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836784" y="422687"/>
            <a:ext cx="2014095" cy="694703"/>
            <a:chOff x="0" y="0"/>
            <a:chExt cx="530461" cy="1829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0461" cy="182967"/>
            </a:xfrm>
            <a:custGeom>
              <a:avLst/>
              <a:gdLst/>
              <a:ahLst/>
              <a:cxnLst/>
              <a:rect l="l" t="t" r="r" b="b"/>
              <a:pathLst>
                <a:path w="530461" h="182967">
                  <a:moveTo>
                    <a:pt x="91484" y="0"/>
                  </a:moveTo>
                  <a:lnTo>
                    <a:pt x="438978" y="0"/>
                  </a:lnTo>
                  <a:cubicBezTo>
                    <a:pt x="489503" y="0"/>
                    <a:pt x="530461" y="40959"/>
                    <a:pt x="530461" y="91484"/>
                  </a:cubicBezTo>
                  <a:lnTo>
                    <a:pt x="530461" y="91484"/>
                  </a:lnTo>
                  <a:cubicBezTo>
                    <a:pt x="530461" y="142009"/>
                    <a:pt x="489503" y="182967"/>
                    <a:pt x="438978" y="182967"/>
                  </a:cubicBezTo>
                  <a:lnTo>
                    <a:pt x="91484" y="182967"/>
                  </a:lnTo>
                  <a:cubicBezTo>
                    <a:pt x="40959" y="182967"/>
                    <a:pt x="0" y="142009"/>
                    <a:pt x="0" y="91484"/>
                  </a:cubicBezTo>
                  <a:lnTo>
                    <a:pt x="0" y="91484"/>
                  </a:lnTo>
                  <a:cubicBezTo>
                    <a:pt x="0" y="40959"/>
                    <a:pt x="40959" y="0"/>
                    <a:pt x="91484" y="0"/>
                  </a:cubicBezTo>
                  <a:close/>
                </a:path>
              </a:pathLst>
            </a:custGeom>
            <a:solidFill>
              <a:srgbClr val="DDEAD1">
                <a:alpha val="67843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0461" cy="240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75409" y="3762774"/>
            <a:ext cx="3611795" cy="3611795"/>
            <a:chOff x="0" y="0"/>
            <a:chExt cx="812800" cy="8128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92444"/>
            </a:xfrm>
            <a:custGeom>
              <a:avLst/>
              <a:gdLst/>
              <a:ahLst/>
              <a:cxnLst/>
              <a:rect l="l" t="t" r="r" b="b"/>
              <a:pathLst>
                <a:path w="812800" h="792444">
                  <a:moveTo>
                    <a:pt x="763499" y="0"/>
                  </a:moveTo>
                  <a:lnTo>
                    <a:pt x="49301" y="0"/>
                  </a:lnTo>
                  <a:cubicBezTo>
                    <a:pt x="36225" y="0"/>
                    <a:pt x="23686" y="5194"/>
                    <a:pt x="14440" y="14440"/>
                  </a:cubicBezTo>
                  <a:cubicBezTo>
                    <a:pt x="5194" y="23686"/>
                    <a:pt x="0" y="36225"/>
                    <a:pt x="0" y="49301"/>
                  </a:cubicBezTo>
                  <a:lnTo>
                    <a:pt x="0" y="575539"/>
                  </a:lnTo>
                  <a:cubicBezTo>
                    <a:pt x="0" y="602767"/>
                    <a:pt x="22073" y="624840"/>
                    <a:pt x="49301" y="624840"/>
                  </a:cubicBezTo>
                  <a:lnTo>
                    <a:pt x="108179" y="624840"/>
                  </a:lnTo>
                  <a:cubicBezTo>
                    <a:pt x="135407" y="624840"/>
                    <a:pt x="157480" y="646913"/>
                    <a:pt x="157480" y="674141"/>
                  </a:cubicBezTo>
                  <a:lnTo>
                    <a:pt x="157480" y="763499"/>
                  </a:lnTo>
                  <a:cubicBezTo>
                    <a:pt x="157480" y="773486"/>
                    <a:pt x="162879" y="782693"/>
                    <a:pt x="171595" y="787568"/>
                  </a:cubicBezTo>
                  <a:cubicBezTo>
                    <a:pt x="180310" y="792444"/>
                    <a:pt x="190981" y="792227"/>
                    <a:pt x="199491" y="787001"/>
                  </a:cubicBezTo>
                  <a:lnTo>
                    <a:pt x="421539" y="650640"/>
                  </a:lnTo>
                  <a:cubicBezTo>
                    <a:pt x="449009" y="633770"/>
                    <a:pt x="480615" y="624840"/>
                    <a:pt x="512851" y="624840"/>
                  </a:cubicBezTo>
                  <a:lnTo>
                    <a:pt x="763499" y="624840"/>
                  </a:lnTo>
                  <a:cubicBezTo>
                    <a:pt x="776575" y="624840"/>
                    <a:pt x="789114" y="619646"/>
                    <a:pt x="798360" y="610400"/>
                  </a:cubicBezTo>
                  <a:cubicBezTo>
                    <a:pt x="807606" y="601154"/>
                    <a:pt x="812800" y="588615"/>
                    <a:pt x="812800" y="575539"/>
                  </a:cubicBezTo>
                  <a:lnTo>
                    <a:pt x="812800" y="49301"/>
                  </a:lnTo>
                  <a:cubicBezTo>
                    <a:pt x="812800" y="36225"/>
                    <a:pt x="807606" y="23686"/>
                    <a:pt x="798360" y="14440"/>
                  </a:cubicBezTo>
                  <a:cubicBezTo>
                    <a:pt x="789114" y="5194"/>
                    <a:pt x="776575" y="0"/>
                    <a:pt x="763499" y="0"/>
                  </a:cubicBezTo>
                  <a:close/>
                </a:path>
              </a:pathLst>
            </a:custGeom>
            <a:solidFill>
              <a:srgbClr val="7A8F82">
                <a:alpha val="7098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67945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192054" y="8636632"/>
            <a:ext cx="16022729" cy="0"/>
          </a:xfrm>
          <a:prstGeom prst="line">
            <a:avLst/>
          </a:prstGeom>
          <a:ln w="285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575409" y="8498939"/>
            <a:ext cx="275386" cy="27538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EAD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4028383" y="5367460"/>
            <a:ext cx="833547" cy="860436"/>
          </a:xfrm>
          <a:custGeom>
            <a:avLst/>
            <a:gdLst/>
            <a:ahLst/>
            <a:cxnLst/>
            <a:rect l="l" t="t" r="r" b="b"/>
            <a:pathLst>
              <a:path w="833547" h="860436">
                <a:moveTo>
                  <a:pt x="0" y="0"/>
                </a:moveTo>
                <a:lnTo>
                  <a:pt x="833547" y="0"/>
                </a:lnTo>
                <a:lnTo>
                  <a:pt x="833547" y="860436"/>
                </a:lnTo>
                <a:lnTo>
                  <a:pt x="0" y="8604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4810100" y="570331"/>
            <a:ext cx="830937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Sign in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257091" y="570331"/>
            <a:ext cx="1173480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 Now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97000" y="1794526"/>
            <a:ext cx="296832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POSTURE GUARD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92054" y="9182100"/>
            <a:ext cx="3075146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IGNITRIX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94765" y="3714782"/>
            <a:ext cx="1861483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87126" y="5080655"/>
            <a:ext cx="1961351" cy="511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184127-1193-4064-BD0B-93890442C763}"/>
              </a:ext>
            </a:extLst>
          </p:cNvPr>
          <p:cNvGrpSpPr/>
          <p:nvPr/>
        </p:nvGrpSpPr>
        <p:grpSpPr>
          <a:xfrm>
            <a:off x="7216538" y="3762774"/>
            <a:ext cx="3611795" cy="3611795"/>
            <a:chOff x="7216538" y="3762774"/>
            <a:chExt cx="3611795" cy="361179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5" name="Group 15"/>
            <p:cNvGrpSpPr/>
            <p:nvPr/>
          </p:nvGrpSpPr>
          <p:grpSpPr>
            <a:xfrm>
              <a:off x="7216538" y="3762774"/>
              <a:ext cx="3611795" cy="3611795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79244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2444">
                    <a:moveTo>
                      <a:pt x="763499" y="0"/>
                    </a:moveTo>
                    <a:lnTo>
                      <a:pt x="49301" y="0"/>
                    </a:lnTo>
                    <a:cubicBezTo>
                      <a:pt x="36225" y="0"/>
                      <a:pt x="23686" y="5194"/>
                      <a:pt x="14440" y="14440"/>
                    </a:cubicBezTo>
                    <a:cubicBezTo>
                      <a:pt x="5194" y="23686"/>
                      <a:pt x="0" y="36225"/>
                      <a:pt x="0" y="49301"/>
                    </a:cubicBezTo>
                    <a:lnTo>
                      <a:pt x="0" y="575539"/>
                    </a:lnTo>
                    <a:cubicBezTo>
                      <a:pt x="0" y="602767"/>
                      <a:pt x="22073" y="624840"/>
                      <a:pt x="49301" y="624840"/>
                    </a:cubicBezTo>
                    <a:lnTo>
                      <a:pt x="108179" y="624840"/>
                    </a:lnTo>
                    <a:cubicBezTo>
                      <a:pt x="135407" y="624840"/>
                      <a:pt x="157480" y="646913"/>
                      <a:pt x="157480" y="674141"/>
                    </a:cubicBezTo>
                    <a:lnTo>
                      <a:pt x="157480" y="763499"/>
                    </a:lnTo>
                    <a:cubicBezTo>
                      <a:pt x="157480" y="773486"/>
                      <a:pt x="162879" y="782693"/>
                      <a:pt x="171595" y="787568"/>
                    </a:cubicBezTo>
                    <a:cubicBezTo>
                      <a:pt x="180310" y="792444"/>
                      <a:pt x="190981" y="792227"/>
                      <a:pt x="199491" y="787001"/>
                    </a:cubicBezTo>
                    <a:lnTo>
                      <a:pt x="421539" y="650640"/>
                    </a:lnTo>
                    <a:cubicBezTo>
                      <a:pt x="449009" y="633770"/>
                      <a:pt x="480615" y="624840"/>
                      <a:pt x="512851" y="624840"/>
                    </a:cubicBezTo>
                    <a:lnTo>
                      <a:pt x="763499" y="624840"/>
                    </a:lnTo>
                    <a:cubicBezTo>
                      <a:pt x="776575" y="624840"/>
                      <a:pt x="789114" y="619646"/>
                      <a:pt x="798360" y="610400"/>
                    </a:cubicBezTo>
                    <a:cubicBezTo>
                      <a:pt x="807606" y="601154"/>
                      <a:pt x="812800" y="588615"/>
                      <a:pt x="812800" y="575539"/>
                    </a:cubicBezTo>
                    <a:lnTo>
                      <a:pt x="812800" y="49301"/>
                    </a:lnTo>
                    <a:cubicBezTo>
                      <a:pt x="812800" y="36225"/>
                      <a:pt x="807606" y="23686"/>
                      <a:pt x="798360" y="14440"/>
                    </a:cubicBezTo>
                    <a:cubicBezTo>
                      <a:pt x="789114" y="5194"/>
                      <a:pt x="776575" y="0"/>
                      <a:pt x="763499" y="0"/>
                    </a:cubicBezTo>
                    <a:close/>
                  </a:path>
                </a:pathLst>
              </a:custGeom>
              <a:solidFill>
                <a:srgbClr val="7A8F82">
                  <a:alpha val="70980"/>
                </a:srgb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812800" cy="67945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Freeform 32"/>
            <p:cNvSpPr/>
            <p:nvPr/>
          </p:nvSpPr>
          <p:spPr>
            <a:xfrm>
              <a:off x="9639298" y="5284429"/>
              <a:ext cx="993070" cy="969485"/>
            </a:xfrm>
            <a:custGeom>
              <a:avLst/>
              <a:gdLst/>
              <a:ahLst/>
              <a:cxnLst/>
              <a:rect l="l" t="t" r="r" b="b"/>
              <a:pathLst>
                <a:path w="993070" h="969485">
                  <a:moveTo>
                    <a:pt x="0" y="0"/>
                  </a:moveTo>
                  <a:lnTo>
                    <a:pt x="993071" y="0"/>
                  </a:lnTo>
                  <a:lnTo>
                    <a:pt x="993071" y="969485"/>
                  </a:lnTo>
                  <a:lnTo>
                    <a:pt x="0" y="969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sp>
        <p:sp>
          <p:nvSpPr>
            <p:cNvPr id="39" name="TextBox 39"/>
            <p:cNvSpPr txBox="1"/>
            <p:nvPr/>
          </p:nvSpPr>
          <p:spPr>
            <a:xfrm>
              <a:off x="7452818" y="3789276"/>
              <a:ext cx="1428988" cy="165226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530625" y="5105400"/>
              <a:ext cx="1607344" cy="52412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86"/>
                </a:lnSpc>
              </a:pPr>
              <a:r>
                <a:rPr lang="en-US" sz="2990" b="1" dirty="0">
                  <a:solidFill>
                    <a:srgbClr val="03222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Solution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FD34CF-DC30-4413-8889-92A39618132E}"/>
              </a:ext>
            </a:extLst>
          </p:cNvPr>
          <p:cNvGrpSpPr/>
          <p:nvPr/>
        </p:nvGrpSpPr>
        <p:grpSpPr>
          <a:xfrm>
            <a:off x="12645296" y="3508820"/>
            <a:ext cx="3611795" cy="3775294"/>
            <a:chOff x="12645296" y="3508820"/>
            <a:chExt cx="3611795" cy="377529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grpSp>
          <p:nvGrpSpPr>
            <p:cNvPr id="18" name="Group 18"/>
            <p:cNvGrpSpPr/>
            <p:nvPr/>
          </p:nvGrpSpPr>
          <p:grpSpPr>
            <a:xfrm>
              <a:off x="12645296" y="3508820"/>
              <a:ext cx="3611795" cy="3775294"/>
              <a:chOff x="0" y="-57150"/>
              <a:chExt cx="812800" cy="84959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792444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92444">
                    <a:moveTo>
                      <a:pt x="763499" y="0"/>
                    </a:moveTo>
                    <a:lnTo>
                      <a:pt x="49301" y="0"/>
                    </a:lnTo>
                    <a:cubicBezTo>
                      <a:pt x="36225" y="0"/>
                      <a:pt x="23686" y="5194"/>
                      <a:pt x="14440" y="14440"/>
                    </a:cubicBezTo>
                    <a:cubicBezTo>
                      <a:pt x="5194" y="23686"/>
                      <a:pt x="0" y="36225"/>
                      <a:pt x="0" y="49301"/>
                    </a:cubicBezTo>
                    <a:lnTo>
                      <a:pt x="0" y="575539"/>
                    </a:lnTo>
                    <a:cubicBezTo>
                      <a:pt x="0" y="602767"/>
                      <a:pt x="22073" y="624840"/>
                      <a:pt x="49301" y="624840"/>
                    </a:cubicBezTo>
                    <a:lnTo>
                      <a:pt x="108179" y="624840"/>
                    </a:lnTo>
                    <a:cubicBezTo>
                      <a:pt x="135407" y="624840"/>
                      <a:pt x="157480" y="646913"/>
                      <a:pt x="157480" y="674141"/>
                    </a:cubicBezTo>
                    <a:lnTo>
                      <a:pt x="157480" y="763499"/>
                    </a:lnTo>
                    <a:cubicBezTo>
                      <a:pt x="157480" y="773486"/>
                      <a:pt x="162879" y="782693"/>
                      <a:pt x="171595" y="787568"/>
                    </a:cubicBezTo>
                    <a:cubicBezTo>
                      <a:pt x="180310" y="792444"/>
                      <a:pt x="190981" y="792227"/>
                      <a:pt x="199491" y="787001"/>
                    </a:cubicBezTo>
                    <a:lnTo>
                      <a:pt x="421539" y="650640"/>
                    </a:lnTo>
                    <a:cubicBezTo>
                      <a:pt x="449009" y="633770"/>
                      <a:pt x="480615" y="624840"/>
                      <a:pt x="512851" y="624840"/>
                    </a:cubicBezTo>
                    <a:lnTo>
                      <a:pt x="763499" y="624840"/>
                    </a:lnTo>
                    <a:cubicBezTo>
                      <a:pt x="776575" y="624840"/>
                      <a:pt x="789114" y="619646"/>
                      <a:pt x="798360" y="610400"/>
                    </a:cubicBezTo>
                    <a:cubicBezTo>
                      <a:pt x="807606" y="601154"/>
                      <a:pt x="812800" y="588615"/>
                      <a:pt x="812800" y="575539"/>
                    </a:cubicBezTo>
                    <a:lnTo>
                      <a:pt x="812800" y="49301"/>
                    </a:lnTo>
                    <a:cubicBezTo>
                      <a:pt x="812800" y="36225"/>
                      <a:pt x="807606" y="23686"/>
                      <a:pt x="798360" y="14440"/>
                    </a:cubicBezTo>
                    <a:cubicBezTo>
                      <a:pt x="789114" y="5194"/>
                      <a:pt x="776575" y="0"/>
                      <a:pt x="763499" y="0"/>
                    </a:cubicBezTo>
                    <a:close/>
                  </a:path>
                </a:pathLst>
              </a:custGeom>
              <a:solidFill>
                <a:srgbClr val="7A8F82">
                  <a:alpha val="70980"/>
                </a:srgb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812800" cy="679450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Freeform 33"/>
            <p:cNvSpPr/>
            <p:nvPr/>
          </p:nvSpPr>
          <p:spPr>
            <a:xfrm>
              <a:off x="15176608" y="5591420"/>
              <a:ext cx="910181" cy="803235"/>
            </a:xfrm>
            <a:custGeom>
              <a:avLst/>
              <a:gdLst/>
              <a:ahLst/>
              <a:cxnLst/>
              <a:rect l="l" t="t" r="r" b="b"/>
              <a:pathLst>
                <a:path w="910181" h="803235">
                  <a:moveTo>
                    <a:pt x="0" y="0"/>
                  </a:moveTo>
                  <a:lnTo>
                    <a:pt x="910181" y="0"/>
                  </a:lnTo>
                  <a:lnTo>
                    <a:pt x="910181" y="803235"/>
                  </a:lnTo>
                  <a:lnTo>
                    <a:pt x="0" y="803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sp>
        <p:sp>
          <p:nvSpPr>
            <p:cNvPr id="40" name="TextBox 40"/>
            <p:cNvSpPr txBox="1"/>
            <p:nvPr/>
          </p:nvSpPr>
          <p:spPr>
            <a:xfrm>
              <a:off x="12901459" y="3809899"/>
              <a:ext cx="1468755" cy="1652269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12947128" y="5080065"/>
              <a:ext cx="2641997" cy="52412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86"/>
                </a:lnSpc>
              </a:pPr>
              <a:r>
                <a:rPr lang="en-US" sz="2990" b="1" dirty="0">
                  <a:solidFill>
                    <a:srgbClr val="032221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Revenue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3778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94489"/>
            <a:ext cx="16022729" cy="0"/>
          </a:xfrm>
          <a:prstGeom prst="line">
            <a:avLst/>
          </a:prstGeom>
          <a:ln w="1047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786489" y="206155"/>
            <a:ext cx="2471892" cy="247189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8B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029618" y="206155"/>
            <a:ext cx="2228763" cy="2228763"/>
          </a:xfrm>
          <a:custGeom>
            <a:avLst/>
            <a:gdLst/>
            <a:ahLst/>
            <a:cxnLst/>
            <a:rect l="l" t="t" r="r" b="b"/>
            <a:pathLst>
              <a:path w="2228763" h="2228763">
                <a:moveTo>
                  <a:pt x="0" y="0"/>
                </a:moveTo>
                <a:lnTo>
                  <a:pt x="2228764" y="0"/>
                </a:lnTo>
                <a:lnTo>
                  <a:pt x="2228764" y="2228763"/>
                </a:lnTo>
                <a:lnTo>
                  <a:pt x="0" y="2228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41" b="-894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1377"/>
            <a:ext cx="546709" cy="517323"/>
          </a:xfrm>
          <a:custGeom>
            <a:avLst/>
            <a:gdLst/>
            <a:ahLst/>
            <a:cxnLst/>
            <a:rect l="l" t="t" r="r" b="b"/>
            <a:pathLst>
              <a:path w="546709" h="517323">
                <a:moveTo>
                  <a:pt x="0" y="0"/>
                </a:moveTo>
                <a:lnTo>
                  <a:pt x="546709" y="0"/>
                </a:lnTo>
                <a:lnTo>
                  <a:pt x="546709" y="517323"/>
                </a:lnTo>
                <a:lnTo>
                  <a:pt x="0" y="51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03916" y="510685"/>
            <a:ext cx="2858014" cy="518015"/>
          </a:xfrm>
          <a:custGeom>
            <a:avLst/>
            <a:gdLst/>
            <a:ahLst/>
            <a:cxnLst/>
            <a:rect l="l" t="t" r="r" b="b"/>
            <a:pathLst>
              <a:path w="2858014" h="518015">
                <a:moveTo>
                  <a:pt x="0" y="0"/>
                </a:moveTo>
                <a:lnTo>
                  <a:pt x="2858014" y="0"/>
                </a:lnTo>
                <a:lnTo>
                  <a:pt x="2858014" y="518015"/>
                </a:lnTo>
                <a:lnTo>
                  <a:pt x="0" y="518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836784" y="422687"/>
            <a:ext cx="2014095" cy="694703"/>
            <a:chOff x="0" y="0"/>
            <a:chExt cx="530461" cy="1829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0461" cy="182967"/>
            </a:xfrm>
            <a:custGeom>
              <a:avLst/>
              <a:gdLst/>
              <a:ahLst/>
              <a:cxnLst/>
              <a:rect l="l" t="t" r="r" b="b"/>
              <a:pathLst>
                <a:path w="530461" h="182967">
                  <a:moveTo>
                    <a:pt x="91484" y="0"/>
                  </a:moveTo>
                  <a:lnTo>
                    <a:pt x="438978" y="0"/>
                  </a:lnTo>
                  <a:cubicBezTo>
                    <a:pt x="489503" y="0"/>
                    <a:pt x="530461" y="40959"/>
                    <a:pt x="530461" y="91484"/>
                  </a:cubicBezTo>
                  <a:lnTo>
                    <a:pt x="530461" y="91484"/>
                  </a:lnTo>
                  <a:cubicBezTo>
                    <a:pt x="530461" y="142009"/>
                    <a:pt x="489503" y="182967"/>
                    <a:pt x="438978" y="182967"/>
                  </a:cubicBezTo>
                  <a:lnTo>
                    <a:pt x="91484" y="182967"/>
                  </a:lnTo>
                  <a:cubicBezTo>
                    <a:pt x="40959" y="182967"/>
                    <a:pt x="0" y="142009"/>
                    <a:pt x="0" y="91484"/>
                  </a:cubicBezTo>
                  <a:lnTo>
                    <a:pt x="0" y="91484"/>
                  </a:lnTo>
                  <a:cubicBezTo>
                    <a:pt x="0" y="40959"/>
                    <a:pt x="40959" y="0"/>
                    <a:pt x="91484" y="0"/>
                  </a:cubicBezTo>
                  <a:close/>
                </a:path>
              </a:pathLst>
            </a:custGeom>
            <a:solidFill>
              <a:srgbClr val="DDEAD1">
                <a:alpha val="67843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0461" cy="240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2054" y="2598854"/>
            <a:ext cx="5251146" cy="5354618"/>
            <a:chOff x="0" y="0"/>
            <a:chExt cx="812800" cy="8128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92444"/>
            </a:xfrm>
            <a:custGeom>
              <a:avLst/>
              <a:gdLst/>
              <a:ahLst/>
              <a:cxnLst/>
              <a:rect l="l" t="t" r="r" b="b"/>
              <a:pathLst>
                <a:path w="812800" h="792444">
                  <a:moveTo>
                    <a:pt x="763499" y="0"/>
                  </a:moveTo>
                  <a:lnTo>
                    <a:pt x="49301" y="0"/>
                  </a:lnTo>
                  <a:cubicBezTo>
                    <a:pt x="36225" y="0"/>
                    <a:pt x="23686" y="5194"/>
                    <a:pt x="14440" y="14440"/>
                  </a:cubicBezTo>
                  <a:cubicBezTo>
                    <a:pt x="5194" y="23686"/>
                    <a:pt x="0" y="36225"/>
                    <a:pt x="0" y="49301"/>
                  </a:cubicBezTo>
                  <a:lnTo>
                    <a:pt x="0" y="575539"/>
                  </a:lnTo>
                  <a:cubicBezTo>
                    <a:pt x="0" y="602767"/>
                    <a:pt x="22073" y="624840"/>
                    <a:pt x="49301" y="624840"/>
                  </a:cubicBezTo>
                  <a:lnTo>
                    <a:pt x="108179" y="624840"/>
                  </a:lnTo>
                  <a:cubicBezTo>
                    <a:pt x="135407" y="624840"/>
                    <a:pt x="157480" y="646913"/>
                    <a:pt x="157480" y="674141"/>
                  </a:cubicBezTo>
                  <a:lnTo>
                    <a:pt x="157480" y="763499"/>
                  </a:lnTo>
                  <a:cubicBezTo>
                    <a:pt x="157480" y="773486"/>
                    <a:pt x="162879" y="782693"/>
                    <a:pt x="171595" y="787568"/>
                  </a:cubicBezTo>
                  <a:cubicBezTo>
                    <a:pt x="180310" y="792444"/>
                    <a:pt x="190981" y="792227"/>
                    <a:pt x="199491" y="787001"/>
                  </a:cubicBezTo>
                  <a:lnTo>
                    <a:pt x="421539" y="650640"/>
                  </a:lnTo>
                  <a:cubicBezTo>
                    <a:pt x="449009" y="633770"/>
                    <a:pt x="480615" y="624840"/>
                    <a:pt x="512851" y="624840"/>
                  </a:cubicBezTo>
                  <a:lnTo>
                    <a:pt x="763499" y="624840"/>
                  </a:lnTo>
                  <a:cubicBezTo>
                    <a:pt x="776575" y="624840"/>
                    <a:pt x="789114" y="619646"/>
                    <a:pt x="798360" y="610400"/>
                  </a:cubicBezTo>
                  <a:cubicBezTo>
                    <a:pt x="807606" y="601154"/>
                    <a:pt x="812800" y="588615"/>
                    <a:pt x="812800" y="575539"/>
                  </a:cubicBezTo>
                  <a:lnTo>
                    <a:pt x="812800" y="49301"/>
                  </a:lnTo>
                  <a:cubicBezTo>
                    <a:pt x="812800" y="36225"/>
                    <a:pt x="807606" y="23686"/>
                    <a:pt x="798360" y="14440"/>
                  </a:cubicBezTo>
                  <a:cubicBezTo>
                    <a:pt x="789114" y="5194"/>
                    <a:pt x="776575" y="0"/>
                    <a:pt x="763499" y="0"/>
                  </a:cubicBezTo>
                  <a:close/>
                </a:path>
              </a:pathLst>
            </a:custGeom>
            <a:solidFill>
              <a:srgbClr val="7A8F82">
                <a:alpha val="7098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67945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192054" y="8636632"/>
            <a:ext cx="16022729" cy="0"/>
          </a:xfrm>
          <a:prstGeom prst="line">
            <a:avLst/>
          </a:prstGeom>
          <a:ln w="285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575409" y="8498939"/>
            <a:ext cx="275386" cy="27538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EAD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4861930" y="4991100"/>
            <a:ext cx="1229417" cy="1180544"/>
          </a:xfrm>
          <a:custGeom>
            <a:avLst/>
            <a:gdLst/>
            <a:ahLst/>
            <a:cxnLst/>
            <a:rect l="l" t="t" r="r" b="b"/>
            <a:pathLst>
              <a:path w="833547" h="860436">
                <a:moveTo>
                  <a:pt x="0" y="0"/>
                </a:moveTo>
                <a:lnTo>
                  <a:pt x="833547" y="0"/>
                </a:lnTo>
                <a:lnTo>
                  <a:pt x="833547" y="860436"/>
                </a:lnTo>
                <a:lnTo>
                  <a:pt x="0" y="86043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4810100" y="570331"/>
            <a:ext cx="830937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Sign in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257091" y="570331"/>
            <a:ext cx="1173480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 Now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97000" y="1794526"/>
            <a:ext cx="296832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POSTURE GUARD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92054" y="9222764"/>
            <a:ext cx="3075146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IGNITRIX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1563" y="2618090"/>
            <a:ext cx="1861483" cy="157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98765" y="3939968"/>
            <a:ext cx="1961351" cy="511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3D78C8A-374B-42B0-9F8B-1F6AF8A8C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1735" y="6653100"/>
            <a:ext cx="2656464" cy="19835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FE37E73-3CB0-48EE-A37F-C54B08FC934D}"/>
              </a:ext>
            </a:extLst>
          </p:cNvPr>
          <p:cNvSpPr txBox="1"/>
          <p:nvPr/>
        </p:nvSpPr>
        <p:spPr>
          <a:xfrm>
            <a:off x="9632196" y="4290465"/>
            <a:ext cx="7026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Long hours on screens are causing silent posture damage with no active protection.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AE2877-78F5-404C-9407-1DFEFBBE14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542604" flipH="1">
            <a:off x="8223002" y="4938701"/>
            <a:ext cx="1987698" cy="31453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53128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94489"/>
            <a:ext cx="16022729" cy="0"/>
          </a:xfrm>
          <a:prstGeom prst="line">
            <a:avLst/>
          </a:prstGeom>
          <a:ln w="1047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786489" y="206155"/>
            <a:ext cx="2471892" cy="247189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8B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029618" y="206155"/>
            <a:ext cx="2228763" cy="2228763"/>
          </a:xfrm>
          <a:custGeom>
            <a:avLst/>
            <a:gdLst/>
            <a:ahLst/>
            <a:cxnLst/>
            <a:rect l="l" t="t" r="r" b="b"/>
            <a:pathLst>
              <a:path w="2228763" h="2228763">
                <a:moveTo>
                  <a:pt x="0" y="0"/>
                </a:moveTo>
                <a:lnTo>
                  <a:pt x="2228764" y="0"/>
                </a:lnTo>
                <a:lnTo>
                  <a:pt x="2228764" y="2228763"/>
                </a:lnTo>
                <a:lnTo>
                  <a:pt x="0" y="22287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41" b="-894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1377"/>
            <a:ext cx="546709" cy="517323"/>
          </a:xfrm>
          <a:custGeom>
            <a:avLst/>
            <a:gdLst/>
            <a:ahLst/>
            <a:cxnLst/>
            <a:rect l="l" t="t" r="r" b="b"/>
            <a:pathLst>
              <a:path w="546709" h="517323">
                <a:moveTo>
                  <a:pt x="0" y="0"/>
                </a:moveTo>
                <a:lnTo>
                  <a:pt x="546709" y="0"/>
                </a:lnTo>
                <a:lnTo>
                  <a:pt x="546709" y="517323"/>
                </a:lnTo>
                <a:lnTo>
                  <a:pt x="0" y="517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03916" y="510685"/>
            <a:ext cx="2858014" cy="518015"/>
          </a:xfrm>
          <a:custGeom>
            <a:avLst/>
            <a:gdLst/>
            <a:ahLst/>
            <a:cxnLst/>
            <a:rect l="l" t="t" r="r" b="b"/>
            <a:pathLst>
              <a:path w="2858014" h="518015">
                <a:moveTo>
                  <a:pt x="0" y="0"/>
                </a:moveTo>
                <a:lnTo>
                  <a:pt x="2858014" y="0"/>
                </a:lnTo>
                <a:lnTo>
                  <a:pt x="2858014" y="518015"/>
                </a:lnTo>
                <a:lnTo>
                  <a:pt x="0" y="518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836784" y="422687"/>
            <a:ext cx="2014095" cy="694703"/>
            <a:chOff x="0" y="0"/>
            <a:chExt cx="530461" cy="1829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0461" cy="182967"/>
            </a:xfrm>
            <a:custGeom>
              <a:avLst/>
              <a:gdLst/>
              <a:ahLst/>
              <a:cxnLst/>
              <a:rect l="l" t="t" r="r" b="b"/>
              <a:pathLst>
                <a:path w="530461" h="182967">
                  <a:moveTo>
                    <a:pt x="91484" y="0"/>
                  </a:moveTo>
                  <a:lnTo>
                    <a:pt x="438978" y="0"/>
                  </a:lnTo>
                  <a:cubicBezTo>
                    <a:pt x="489503" y="0"/>
                    <a:pt x="530461" y="40959"/>
                    <a:pt x="530461" y="91484"/>
                  </a:cubicBezTo>
                  <a:lnTo>
                    <a:pt x="530461" y="91484"/>
                  </a:lnTo>
                  <a:cubicBezTo>
                    <a:pt x="530461" y="142009"/>
                    <a:pt x="489503" y="182967"/>
                    <a:pt x="438978" y="182967"/>
                  </a:cubicBezTo>
                  <a:lnTo>
                    <a:pt x="91484" y="182967"/>
                  </a:lnTo>
                  <a:cubicBezTo>
                    <a:pt x="40959" y="182967"/>
                    <a:pt x="0" y="142009"/>
                    <a:pt x="0" y="91484"/>
                  </a:cubicBezTo>
                  <a:lnTo>
                    <a:pt x="0" y="91484"/>
                  </a:lnTo>
                  <a:cubicBezTo>
                    <a:pt x="0" y="40959"/>
                    <a:pt x="40959" y="0"/>
                    <a:pt x="91484" y="0"/>
                  </a:cubicBezTo>
                  <a:close/>
                </a:path>
              </a:pathLst>
            </a:custGeom>
            <a:solidFill>
              <a:srgbClr val="DDEAD1">
                <a:alpha val="67843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0461" cy="240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192054" y="8636632"/>
            <a:ext cx="16022729" cy="0"/>
          </a:xfrm>
          <a:prstGeom prst="line">
            <a:avLst/>
          </a:prstGeom>
          <a:ln w="285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7891926" y="8498939"/>
            <a:ext cx="275386" cy="27538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EAD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4810100" y="570331"/>
            <a:ext cx="830937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Sign in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257091" y="570331"/>
            <a:ext cx="1173480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 Now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97000" y="1794526"/>
            <a:ext cx="296832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POSTURE GUARD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92054" y="9182100"/>
            <a:ext cx="3075146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IGNITRIX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87126" y="5080655"/>
            <a:ext cx="1961351" cy="511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781800" y="2823406"/>
            <a:ext cx="4907635" cy="5002899"/>
            <a:chOff x="0" y="0"/>
            <a:chExt cx="812800" cy="81280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92444"/>
            </a:xfrm>
            <a:custGeom>
              <a:avLst/>
              <a:gdLst/>
              <a:ahLst/>
              <a:cxnLst/>
              <a:rect l="l" t="t" r="r" b="b"/>
              <a:pathLst>
                <a:path w="812800" h="792444">
                  <a:moveTo>
                    <a:pt x="763499" y="0"/>
                  </a:moveTo>
                  <a:lnTo>
                    <a:pt x="49301" y="0"/>
                  </a:lnTo>
                  <a:cubicBezTo>
                    <a:pt x="36225" y="0"/>
                    <a:pt x="23686" y="5194"/>
                    <a:pt x="14440" y="14440"/>
                  </a:cubicBezTo>
                  <a:cubicBezTo>
                    <a:pt x="5194" y="23686"/>
                    <a:pt x="0" y="36225"/>
                    <a:pt x="0" y="49301"/>
                  </a:cubicBezTo>
                  <a:lnTo>
                    <a:pt x="0" y="575539"/>
                  </a:lnTo>
                  <a:cubicBezTo>
                    <a:pt x="0" y="602767"/>
                    <a:pt x="22073" y="624840"/>
                    <a:pt x="49301" y="624840"/>
                  </a:cubicBezTo>
                  <a:lnTo>
                    <a:pt x="108179" y="624840"/>
                  </a:lnTo>
                  <a:cubicBezTo>
                    <a:pt x="135407" y="624840"/>
                    <a:pt x="157480" y="646913"/>
                    <a:pt x="157480" y="674141"/>
                  </a:cubicBezTo>
                  <a:lnTo>
                    <a:pt x="157480" y="763499"/>
                  </a:lnTo>
                  <a:cubicBezTo>
                    <a:pt x="157480" y="773486"/>
                    <a:pt x="162879" y="782693"/>
                    <a:pt x="171595" y="787568"/>
                  </a:cubicBezTo>
                  <a:cubicBezTo>
                    <a:pt x="180310" y="792444"/>
                    <a:pt x="190981" y="792227"/>
                    <a:pt x="199491" y="787001"/>
                  </a:cubicBezTo>
                  <a:lnTo>
                    <a:pt x="421539" y="650640"/>
                  </a:lnTo>
                  <a:cubicBezTo>
                    <a:pt x="449009" y="633770"/>
                    <a:pt x="480615" y="624840"/>
                    <a:pt x="512851" y="624840"/>
                  </a:cubicBezTo>
                  <a:lnTo>
                    <a:pt x="763499" y="624840"/>
                  </a:lnTo>
                  <a:cubicBezTo>
                    <a:pt x="776575" y="624840"/>
                    <a:pt x="789114" y="619646"/>
                    <a:pt x="798360" y="610400"/>
                  </a:cubicBezTo>
                  <a:cubicBezTo>
                    <a:pt x="807606" y="601154"/>
                    <a:pt x="812800" y="588615"/>
                    <a:pt x="812800" y="575539"/>
                  </a:cubicBezTo>
                  <a:lnTo>
                    <a:pt x="812800" y="49301"/>
                  </a:lnTo>
                  <a:cubicBezTo>
                    <a:pt x="812800" y="36225"/>
                    <a:pt x="807606" y="23686"/>
                    <a:pt x="798360" y="14440"/>
                  </a:cubicBezTo>
                  <a:cubicBezTo>
                    <a:pt x="789114" y="5194"/>
                    <a:pt x="776575" y="0"/>
                    <a:pt x="763499" y="0"/>
                  </a:cubicBezTo>
                  <a:close/>
                </a:path>
              </a:pathLst>
            </a:custGeom>
            <a:solidFill>
              <a:srgbClr val="7A8F82">
                <a:alpha val="70980"/>
              </a:srgb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67945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0050453" y="5129212"/>
            <a:ext cx="1250959" cy="1143000"/>
          </a:xfrm>
          <a:custGeom>
            <a:avLst/>
            <a:gdLst/>
            <a:ahLst/>
            <a:cxnLst/>
            <a:rect l="l" t="t" r="r" b="b"/>
            <a:pathLst>
              <a:path w="993070" h="969485">
                <a:moveTo>
                  <a:pt x="0" y="0"/>
                </a:moveTo>
                <a:lnTo>
                  <a:pt x="993071" y="0"/>
                </a:lnTo>
                <a:lnTo>
                  <a:pt x="993071" y="969485"/>
                </a:lnTo>
                <a:lnTo>
                  <a:pt x="0" y="9694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endParaRPr lang="en-US" dirty="0"/>
          </a:p>
        </p:txBody>
      </p:sp>
      <p:sp>
        <p:nvSpPr>
          <p:cNvPr id="39" name="TextBox 39"/>
          <p:cNvSpPr txBox="1"/>
          <p:nvPr/>
        </p:nvSpPr>
        <p:spPr>
          <a:xfrm>
            <a:off x="6871582" y="2809286"/>
            <a:ext cx="1829813" cy="15710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859640" y="4122994"/>
            <a:ext cx="2116205" cy="69627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952A92-1A11-4972-9707-8C5AEC234191}"/>
              </a:ext>
            </a:extLst>
          </p:cNvPr>
          <p:cNvSpPr txBox="1"/>
          <p:nvPr/>
        </p:nvSpPr>
        <p:spPr>
          <a:xfrm>
            <a:off x="1194659" y="4041507"/>
            <a:ext cx="4907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wearable that detects slouching in real time.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E6EE65-14C5-4CBF-80EF-CDAF1136F225}"/>
              </a:ext>
            </a:extLst>
          </p:cNvPr>
          <p:cNvSpPr txBox="1"/>
          <p:nvPr/>
        </p:nvSpPr>
        <p:spPr>
          <a:xfrm>
            <a:off x="12406551" y="3299620"/>
            <a:ext cx="5158740" cy="391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Vibrates and sends phone alerts to correct posture.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Builds better habits with subtle feedback.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Companion app offers insights, stretch reminders, and activity suggestions.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743B5B3-D610-43F2-B7D7-C83EE169F4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5010197"/>
            <a:ext cx="1611790" cy="19567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74C231A-89F7-4E52-95BC-28125AE7D6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364" y="6129173"/>
            <a:ext cx="2349104" cy="167262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C1BB758-C35C-45A7-9EF6-B41F8A4C193C}"/>
              </a:ext>
            </a:extLst>
          </p:cNvPr>
          <p:cNvSpPr txBox="1"/>
          <p:nvPr/>
        </p:nvSpPr>
        <p:spPr>
          <a:xfrm rot="19452749">
            <a:off x="1043135" y="6532220"/>
            <a:ext cx="1611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ONLY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Rs.55</a:t>
            </a:r>
            <a:r>
              <a:rPr lang="en-US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00</a:t>
            </a: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82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2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494489"/>
            <a:ext cx="16022729" cy="0"/>
          </a:xfrm>
          <a:prstGeom prst="line">
            <a:avLst/>
          </a:prstGeom>
          <a:ln w="1047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786489" y="206155"/>
            <a:ext cx="2471892" cy="247189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8B8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029618" y="206155"/>
            <a:ext cx="2228763" cy="2228763"/>
          </a:xfrm>
          <a:custGeom>
            <a:avLst/>
            <a:gdLst/>
            <a:ahLst/>
            <a:cxnLst/>
            <a:rect l="l" t="t" r="r" b="b"/>
            <a:pathLst>
              <a:path w="2228763" h="2228763">
                <a:moveTo>
                  <a:pt x="0" y="0"/>
                </a:moveTo>
                <a:lnTo>
                  <a:pt x="2228764" y="0"/>
                </a:lnTo>
                <a:lnTo>
                  <a:pt x="2228764" y="2228763"/>
                </a:lnTo>
                <a:lnTo>
                  <a:pt x="0" y="2228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41" b="-894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11377"/>
            <a:ext cx="546709" cy="517323"/>
          </a:xfrm>
          <a:custGeom>
            <a:avLst/>
            <a:gdLst/>
            <a:ahLst/>
            <a:cxnLst/>
            <a:rect l="l" t="t" r="r" b="b"/>
            <a:pathLst>
              <a:path w="546709" h="517323">
                <a:moveTo>
                  <a:pt x="0" y="0"/>
                </a:moveTo>
                <a:lnTo>
                  <a:pt x="546709" y="0"/>
                </a:lnTo>
                <a:lnTo>
                  <a:pt x="546709" y="517323"/>
                </a:lnTo>
                <a:lnTo>
                  <a:pt x="0" y="517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03916" y="510685"/>
            <a:ext cx="2858014" cy="518015"/>
          </a:xfrm>
          <a:custGeom>
            <a:avLst/>
            <a:gdLst/>
            <a:ahLst/>
            <a:cxnLst/>
            <a:rect l="l" t="t" r="r" b="b"/>
            <a:pathLst>
              <a:path w="2858014" h="518015">
                <a:moveTo>
                  <a:pt x="0" y="0"/>
                </a:moveTo>
                <a:lnTo>
                  <a:pt x="2858014" y="0"/>
                </a:lnTo>
                <a:lnTo>
                  <a:pt x="2858014" y="518015"/>
                </a:lnTo>
                <a:lnTo>
                  <a:pt x="0" y="518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836784" y="422687"/>
            <a:ext cx="2014095" cy="694703"/>
            <a:chOff x="0" y="0"/>
            <a:chExt cx="530461" cy="1829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0461" cy="182967"/>
            </a:xfrm>
            <a:custGeom>
              <a:avLst/>
              <a:gdLst/>
              <a:ahLst/>
              <a:cxnLst/>
              <a:rect l="l" t="t" r="r" b="b"/>
              <a:pathLst>
                <a:path w="530461" h="182967">
                  <a:moveTo>
                    <a:pt x="91484" y="0"/>
                  </a:moveTo>
                  <a:lnTo>
                    <a:pt x="438978" y="0"/>
                  </a:lnTo>
                  <a:cubicBezTo>
                    <a:pt x="489503" y="0"/>
                    <a:pt x="530461" y="40959"/>
                    <a:pt x="530461" y="91484"/>
                  </a:cubicBezTo>
                  <a:lnTo>
                    <a:pt x="530461" y="91484"/>
                  </a:lnTo>
                  <a:cubicBezTo>
                    <a:pt x="530461" y="142009"/>
                    <a:pt x="489503" y="182967"/>
                    <a:pt x="438978" y="182967"/>
                  </a:cubicBezTo>
                  <a:lnTo>
                    <a:pt x="91484" y="182967"/>
                  </a:lnTo>
                  <a:cubicBezTo>
                    <a:pt x="40959" y="182967"/>
                    <a:pt x="0" y="142009"/>
                    <a:pt x="0" y="91484"/>
                  </a:cubicBezTo>
                  <a:lnTo>
                    <a:pt x="0" y="91484"/>
                  </a:lnTo>
                  <a:cubicBezTo>
                    <a:pt x="0" y="40959"/>
                    <a:pt x="40959" y="0"/>
                    <a:pt x="91484" y="0"/>
                  </a:cubicBezTo>
                  <a:close/>
                </a:path>
              </a:pathLst>
            </a:custGeom>
            <a:solidFill>
              <a:srgbClr val="DDEAD1">
                <a:alpha val="67843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30461" cy="240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1192054" y="8636632"/>
            <a:ext cx="16022729" cy="0"/>
          </a:xfrm>
          <a:prstGeom prst="line">
            <a:avLst/>
          </a:prstGeom>
          <a:ln w="28575" cap="flat">
            <a:solidFill>
              <a:srgbClr val="DDEAD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8" name="Group 28"/>
          <p:cNvGrpSpPr/>
          <p:nvPr/>
        </p:nvGrpSpPr>
        <p:grpSpPr>
          <a:xfrm>
            <a:off x="13448694" y="8498939"/>
            <a:ext cx="275386" cy="275386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EAD1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4810100" y="570331"/>
            <a:ext cx="830937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Sign in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6257091" y="570331"/>
            <a:ext cx="1173480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 Now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097000" y="1794526"/>
            <a:ext cx="2968322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POSTURE GUARD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92054" y="9182100"/>
            <a:ext cx="3075146" cy="46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TEAM IGNITRIX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87126" y="5080655"/>
            <a:ext cx="1961351" cy="511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096106" y="2979431"/>
            <a:ext cx="4744094" cy="51117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92444"/>
            </a:xfrm>
            <a:custGeom>
              <a:avLst/>
              <a:gdLst/>
              <a:ahLst/>
              <a:cxnLst/>
              <a:rect l="l" t="t" r="r" b="b"/>
              <a:pathLst>
                <a:path w="812800" h="792444">
                  <a:moveTo>
                    <a:pt x="763499" y="0"/>
                  </a:moveTo>
                  <a:lnTo>
                    <a:pt x="49301" y="0"/>
                  </a:lnTo>
                  <a:cubicBezTo>
                    <a:pt x="36225" y="0"/>
                    <a:pt x="23686" y="5194"/>
                    <a:pt x="14440" y="14440"/>
                  </a:cubicBezTo>
                  <a:cubicBezTo>
                    <a:pt x="5194" y="23686"/>
                    <a:pt x="0" y="36225"/>
                    <a:pt x="0" y="49301"/>
                  </a:cubicBezTo>
                  <a:lnTo>
                    <a:pt x="0" y="575539"/>
                  </a:lnTo>
                  <a:cubicBezTo>
                    <a:pt x="0" y="602767"/>
                    <a:pt x="22073" y="624840"/>
                    <a:pt x="49301" y="624840"/>
                  </a:cubicBezTo>
                  <a:lnTo>
                    <a:pt x="108179" y="624840"/>
                  </a:lnTo>
                  <a:cubicBezTo>
                    <a:pt x="135407" y="624840"/>
                    <a:pt x="157480" y="646913"/>
                    <a:pt x="157480" y="674141"/>
                  </a:cubicBezTo>
                  <a:lnTo>
                    <a:pt x="157480" y="763499"/>
                  </a:lnTo>
                  <a:cubicBezTo>
                    <a:pt x="157480" y="773486"/>
                    <a:pt x="162879" y="782693"/>
                    <a:pt x="171595" y="787568"/>
                  </a:cubicBezTo>
                  <a:cubicBezTo>
                    <a:pt x="180310" y="792444"/>
                    <a:pt x="190981" y="792227"/>
                    <a:pt x="199491" y="787001"/>
                  </a:cubicBezTo>
                  <a:lnTo>
                    <a:pt x="421539" y="650640"/>
                  </a:lnTo>
                  <a:cubicBezTo>
                    <a:pt x="449009" y="633770"/>
                    <a:pt x="480615" y="624840"/>
                    <a:pt x="512851" y="624840"/>
                  </a:cubicBezTo>
                  <a:lnTo>
                    <a:pt x="763499" y="624840"/>
                  </a:lnTo>
                  <a:cubicBezTo>
                    <a:pt x="776575" y="624840"/>
                    <a:pt x="789114" y="619646"/>
                    <a:pt x="798360" y="610400"/>
                  </a:cubicBezTo>
                  <a:cubicBezTo>
                    <a:pt x="807606" y="601154"/>
                    <a:pt x="812800" y="588615"/>
                    <a:pt x="812800" y="575539"/>
                  </a:cubicBezTo>
                  <a:lnTo>
                    <a:pt x="812800" y="49301"/>
                  </a:lnTo>
                  <a:cubicBezTo>
                    <a:pt x="812800" y="36225"/>
                    <a:pt x="807606" y="23686"/>
                    <a:pt x="798360" y="14440"/>
                  </a:cubicBezTo>
                  <a:cubicBezTo>
                    <a:pt x="789114" y="5194"/>
                    <a:pt x="776575" y="0"/>
                    <a:pt x="763499" y="0"/>
                  </a:cubicBezTo>
                  <a:close/>
                </a:path>
              </a:pathLst>
            </a:custGeom>
            <a:solidFill>
              <a:srgbClr val="7A8F82">
                <a:alpha val="7098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8128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5551964" y="5657550"/>
            <a:ext cx="1065473" cy="945292"/>
          </a:xfrm>
          <a:custGeom>
            <a:avLst/>
            <a:gdLst/>
            <a:ahLst/>
            <a:cxnLst/>
            <a:rect l="l" t="t" r="r" b="b"/>
            <a:pathLst>
              <a:path w="910181" h="803235">
                <a:moveTo>
                  <a:pt x="0" y="0"/>
                </a:moveTo>
                <a:lnTo>
                  <a:pt x="910181" y="0"/>
                </a:lnTo>
                <a:lnTo>
                  <a:pt x="910181" y="803235"/>
                </a:lnTo>
                <a:lnTo>
                  <a:pt x="0" y="8032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0" name="TextBox 40"/>
          <p:cNvSpPr txBox="1"/>
          <p:nvPr/>
        </p:nvSpPr>
        <p:spPr>
          <a:xfrm>
            <a:off x="12175798" y="3033539"/>
            <a:ext cx="1921202" cy="221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096106" y="4332264"/>
            <a:ext cx="3455858" cy="704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</a:pPr>
            <a:r>
              <a:rPr lang="en-US" sz="2990" b="1" dirty="0">
                <a:solidFill>
                  <a:srgbClr val="032221"/>
                </a:solidFill>
                <a:latin typeface="Poppins Bold"/>
                <a:ea typeface="Poppins Bold"/>
                <a:cs typeface="Poppins Bold"/>
                <a:sym typeface="Poppins Bold"/>
              </a:rPr>
              <a:t>Revenue Plan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9E6B26C-BF7A-4199-A79E-A3180B201A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122" y="2944193"/>
            <a:ext cx="10985546" cy="44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105</Words>
  <Application>Microsoft Office PowerPoint</Application>
  <PresentationFormat>Custom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Wingdings</vt:lpstr>
      <vt:lpstr>Arial</vt:lpstr>
      <vt:lpstr>Poppins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in</dc:title>
  <dc:creator>Senadi Fernando</dc:creator>
  <cp:lastModifiedBy>Senadi Fernando</cp:lastModifiedBy>
  <cp:revision>3</cp:revision>
  <dcterms:created xsi:type="dcterms:W3CDTF">2006-08-16T00:00:00Z</dcterms:created>
  <dcterms:modified xsi:type="dcterms:W3CDTF">2025-04-26T20:09:26Z</dcterms:modified>
  <dc:identifier>DAGlwTwACTk</dc:identifier>
</cp:coreProperties>
</file>