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訪日外客数データ分析 - サマリー &amp;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訪日外客数データ分析 - サマリー &amp;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Q1: どの国が最も多くの訪日外客数を持っていますか？</a:t>
            </a:r>
          </a:p>
          <a:p>
            <a:r>
              <a:t>A1: 過去20年間で、韓国、中国、台湾がトップ3です。</a:t>
            </a:r>
          </a:p>
          <a:p/>
          <a:p>
            <a:r>
              <a:t>Q2: 2020年の新型コロナウイルスの影響は？</a:t>
            </a:r>
          </a:p>
          <a:p>
            <a:r>
              <a:t>A2: 2020年にはCOVID-19の影響で、すべての国の訪日外客数が大幅に減少しています。</a:t>
            </a:r>
          </a:p>
          <a:p/>
          <a:p>
            <a:r>
              <a:t>Q3: 訪日外客数の成長率が最も高い国は？</a:t>
            </a:r>
          </a:p>
          <a:p>
            <a:r>
              <a:t>A3: 香港、台湾、豪州が成長率のトップ3に位置しています。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トップ10国の訪日外客数の変動（2003年 - 2023年）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このグラフは、2003年から2023年までの期間で最も多くの訪日外客数を持つトップ10国の変動を示しています。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年ごとのトップ10国の訪日外客数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このグラフは、各年における訪日外客数のトップ10国を示しています。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トップ10国の訪日外客数の変動（2003年 - 2023年）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このグラフは、2003年から2023年までの期間で最も多くの訪日外客数を持つトップ10国の変動を示しています。</a:t>
            </a:r>
          </a:p>
        </p:txBody>
      </p:sp>
      <p:pic>
        <p:nvPicPr>
          <p:cNvPr id="4" name="Picture 3" descr="top10_total_visi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成長率トップ5国の訪日外客数の変動（2003年 - 2023年）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このグラフは、2003年から2023年までの期間で成長率が最も高いトップ5国の訪日外客数の変動を示しています。</a:t>
            </a:r>
          </a:p>
        </p:txBody>
      </p:sp>
      <p:pic>
        <p:nvPicPr>
          <p:cNvPr id="4" name="Picture 3" descr="top5_growth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年ごとのトップ10国の訪日外客数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このグラフは、各年における訪日外客数のトップ10国を示しています。</a:t>
            </a:r>
          </a:p>
        </p:txBody>
      </p:sp>
      <p:pic>
        <p:nvPicPr>
          <p:cNvPr id="4" name="Picture 3" descr="annual_top10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年ごとのトップ10国の訪日外客数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/>
              <a:t>このグラフは、各年における訪日外客数のトップ10国を示しています。</a:t>
            </a:r>
          </a:p>
        </p:txBody>
      </p:sp>
      <p:pic>
        <p:nvPicPr>
          <p:cNvPr id="4" name="Picture 3" descr="annual_top10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