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mr_id1"/>
    <p:sldId id="262" r:id="mr_id2"/>
    <p:sldId id="263" r:id="mr_id3"/>
    <p:sldId id="264" r:id="mr_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mr_id4" Type="http://schemas.openxmlformats.org/officeDocument/2006/relationships/slide" Target="slides/slide4.xml"/><Relationship Id="mr_id3" Type="http://schemas.openxmlformats.org/officeDocument/2006/relationships/slide" Target="slides/slide3.xml"/><Relationship Id="mr_id2" Type="http://schemas.openxmlformats.org/officeDocument/2006/relationships/slide" Target="slides/slide2.xml"/><Relationship Id="mr_id1" Type="http://schemas.openxmlformats.org/officeDocument/2006/relationships/slide" Target="slides/slide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115930494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1159304949.jpg"/><Relationship Id="mr_image2" Type="http://schemas.openxmlformats.org/officeDocument/2006/relationships/image" Target="../media/-84777900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1159304949.jpg"/><Relationship Id="mr_image2" Type="http://schemas.openxmlformats.org/officeDocument/2006/relationships/image" Target="../media/-847779008.jpg"/><Relationship Id="mr_image3" Type="http://schemas.openxmlformats.org/officeDocument/2006/relationships/image" Target="../media/134430200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3" id="4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sz="3600" lang="en-US" smtClean="0"/>
              <a:t>Diagram Presentation PowerPoint</a:t>
            </a:r>
          </a:p>
        </p:txBody>
      </p:sp>
      <p:sp>
        <p:nvSpPr>
          <p:cNvPr name="TextBox 5" id="6"/>
          <p:cNvSpPr txBox="1"/>
          <p:nvPr/>
        </p:nvSpPr>
        <p:spPr>
          <a:xfrm>
            <a:off x="2667000" y="6019800"/>
            <a:ext cx="617220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/>
              <a:t>Presented by </a:t>
            </a:r>
            <a:r>
              <a:rPr dirty="0" lang="en-US"/>
              <a:t>No Magic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Model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159304949.jpg" descr="1159304949.jpg" title=""/>
          <p:cNvPicPr preferRelativeResize="0">
            <a:picLocks/>
          </p:cNvPicPr>
          <p:nvPr/>
        </p:nvPicPr>
        <p:blipFill>
          <a:blip r:embed="mr_image1" cstate="print"/>
          <a:stretch>
            <a:fillRect/>
          </a:stretch>
        </p:blipFill>
        <p:spPr>
          <a:xfrm rot="0">
            <a:off x="762000" y="1845120"/>
            <a:ext cx="7848599" cy="3883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Model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847779008.jpg" descr="-847779008.jpg" title=""/>
          <p:cNvPicPr preferRelativeResize="0">
            <a:picLocks/>
          </p:cNvPicPr>
          <p:nvPr/>
        </p:nvPicPr>
        <p:blipFill>
          <a:blip r:embed="mr_image2" cstate="print"/>
          <a:stretch>
            <a:fillRect/>
          </a:stretch>
        </p:blipFill>
        <p:spPr>
          <a:xfrm rot="0">
            <a:off x="1739200" y="1447800"/>
            <a:ext cx="5894199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Model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344302002.jpg" descr="1344302002.jpg" title=""/>
          <p:cNvPicPr preferRelativeResize="0">
            <a:picLocks/>
          </p:cNvPicPr>
          <p:nvPr/>
        </p:nvPicPr>
        <p:blipFill>
          <a:blip r:embed="mr_image3" cstate="print"/>
          <a:stretch>
            <a:fillRect/>
          </a:stretch>
        </p:blipFill>
        <p:spPr>
          <a:xfrm rot="0">
            <a:off x="1170197" y="1447800"/>
            <a:ext cx="7032205" cy="467820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</TotalTime>
  <Words>22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Civic</vt:lpstr>
      <vt:lpstr>Slide 1</vt:lpstr>
      <vt:lpstr>Slide 2</vt:lpstr>
    </vt:vector>
  </TitlesOfParts>
  <Company>nma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Diagram Presentation PowerPoint</dc:title>
  <dc:creator>No Magic</dc:creator>
  <cp:lastModifiedBy>admin</cp:lastModifiedBy>
  <cp:revision>6</cp:revision>
  <dcterms:created xsi:type="dcterms:W3CDTF">2010-04-19T08:03:47Z</dcterms:created>
  <dcterms:modified xsi:type="dcterms:W3CDTF">2010-04-21T05:01:39Z</dcterms:modified>
</cp:coreProperties>
</file>