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61" r:id="rId2"/>
    <p:sldId id="262" r:id="rId3"/>
    <p:sldId id="263" r:id="rId4"/>
    <p:sldId id="264" r:id="rId5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07" autoAdjust="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EF02447-5601-4918-A7BA-67A9D0F3906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EF02447-5601-4918-A7BA-67A9D0F3906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2606BD7-39CD-4C07-B586-DBA0B5855F6F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02447-5601-4918-A7BA-67A9D0F3906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EF02447-5601-4918-A7BA-67A9D0F3906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EF02447-5601-4918-A7BA-67A9D0F3906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06BD7-39CD-4C07-B586-DBA0B5855F6F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EF02447-5601-4918-A7BA-67A9D0F3906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2606BD7-39CD-4C07-B586-DBA0B5855F6F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2606BD7-39CD-4C07-B586-DBA0B5855F6F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EF02447-5601-4918-A7BA-67A9D0F3906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297180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Diagrammes</a:t>
            </a:r>
            <a:r>
              <a:rPr lang="en-US" sz="3600" dirty="0" smtClean="0"/>
              <a:t> TP 02 </a:t>
            </a:r>
            <a:r>
              <a:rPr lang="en-US" sz="3600" dirty="0" err="1" smtClean="0"/>
              <a:t>Modèlisation</a:t>
            </a:r>
            <a:endParaRPr lang="en-US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667000" y="6019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Dahbia BERRANI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Diagramme-Classes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2093680983.jpg" descr="2093680983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6472" y="1447800"/>
            <a:ext cx="5419655" cy="46782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Diagramme-Etats-Transitions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353055442.jpg" descr="353055442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87454" y="1447800"/>
            <a:ext cx="3797690" cy="46782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5334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Diagramme-Objets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47800"/>
            <a:ext cx="7848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2" name="Picture -1154211956.jpg" descr="-1154211956.jpg"/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0942" y="1447800"/>
            <a:ext cx="7150715" cy="467820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850</TotalTime>
  <Words>9</Words>
  <Application>Microsoft Office PowerPoint</Application>
  <PresentationFormat>Affichage à l'écran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Georgia</vt:lpstr>
      <vt:lpstr>Wingdings</vt:lpstr>
      <vt:lpstr>Wingdings 2</vt:lpstr>
      <vt:lpstr>Civic</vt:lpstr>
      <vt:lpstr>Présentation PowerPoint</vt:lpstr>
      <vt:lpstr>Présentation PowerPoint</vt:lpstr>
      <vt:lpstr>Présentation PowerPoint</vt:lpstr>
      <vt:lpstr>Présentation PowerPoint</vt:lpstr>
    </vt:vector>
  </TitlesOfParts>
  <Company>nma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Presentation PowerPoint</dc:title>
  <dc:creator>No Magic</dc:creator>
  <cp:lastModifiedBy>Dahbia BERRANI-EPS-HADDAD</cp:lastModifiedBy>
  <cp:revision>8</cp:revision>
  <cp:lastPrinted>2021-09-29T19:01:43Z</cp:lastPrinted>
  <dcterms:created xsi:type="dcterms:W3CDTF">2010-04-19T08:03:47Z</dcterms:created>
  <dcterms:modified xsi:type="dcterms:W3CDTF">2021-09-30T09:00:16Z</dcterms:modified>
</cp:coreProperties>
</file>