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379D-D4A1-4829-BF80-B13CCAA2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388B-461C-4BE5-AF12-D2FFEFCF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82AE-10A6-4C51-A3B9-AD044AC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8E86-DDCE-4FDA-98C1-BB0E3D19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B91A-72FF-44A5-9F70-F569A67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8B55-353B-4418-B1D8-66ECDFBE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765CC-CAB0-46EA-8EE3-34E5A92C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F256-E50B-4195-998A-53F76AA2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F140-B66A-45BD-8FC7-C91E049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94FE-3CCB-4DE3-8240-6170C71E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86958-691A-4A5B-B7AC-D4D3AE32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93960-C738-4BD0-A3DD-C3E1870D9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169E-2143-4E64-920B-0FDFA3B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28AA-D2B9-41BD-8C5B-74CB963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29F7-275B-4E57-B349-BC129CE3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1D08-9F1F-4894-B112-191FC7D7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5C61-3DAA-4696-819B-3CE5E900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41E2-2317-45B5-B0CD-EC8391A1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3532-77EE-4D00-ACF5-396EA667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8588-8A30-4360-ACA6-86866D1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71C-13C0-4CC2-8473-EFCA945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26A9-AF8B-4980-8DBE-772BDF4B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96B3-1362-4C04-980B-67098439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145-7EC2-4CB2-92E5-0B7B9D5E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6087-5BFA-48FA-AE66-331D0F2A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E13-E2A2-4FD9-AFF7-94EB2D8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FC98-DDD7-4101-AE36-7A5CF300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FA00-A7CE-452F-9D69-7DFB42A3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A96D-1A57-49E4-85F4-615A4F8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AD478-B8D9-4F0D-B2D4-ECC5C81C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2D3A-7E3C-41B2-98CF-BD4B4F77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A7B6-B511-4C62-90FD-ACC2CD0D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64C0-FB3F-4FE7-8458-038A0450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6A20F-8DDA-4305-9168-E41087A0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F6E40-5300-4C03-AAD6-D76F52725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E4E46-E48E-4DCC-BEB8-89033BB9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6C3A5-38C5-4FD2-90EC-0CA3938B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6BC7D-946A-4AE6-8A03-6EF29DD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0575C-BCCA-41A4-90B3-C2E232E8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85D6-20BF-4209-ABBC-0A72E0A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3857-0DED-42E3-9C26-13DE04B8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85F2A-29E6-4151-A5CD-07602060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CC1C9-4AF3-413C-80A6-3CB8338C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A3C13-8E97-4E4E-88FA-AFC94C86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BADA-476B-48E7-BCCC-E56CBA28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E75A-A9F2-43FA-AC5F-CFF19748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90B7-F042-4A29-B934-26CFF02C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8BEA-D05F-4684-8B78-F6BDDAE5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E2ED9-AB5A-43CE-9DC4-B4A0043C6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F955-5DEF-4B51-AE37-A69E0A17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8254-1769-4E51-AEFD-DBCEA0C3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53A1-E749-4A91-A906-13FD389C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CBEA-8EA4-4BF6-8221-68242E56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B6EE8-4C28-4126-AFC8-7DEB08412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EF93-F20C-4B72-BF98-A8695A37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F26-32E9-4E5F-9B6F-3230CAE5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EB30-8098-4127-80A2-6BED446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7CB0-92CE-414D-ACA2-2DB040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5C00-983B-421A-BB10-CF061102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98E3-B19B-4FFA-85A6-F45852EF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F740-BA22-4A21-A45E-A13F33AF6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24DC-F173-41D6-85E6-668C0525DB4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7483-4F48-4B70-991C-791B3123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FC38-8D23-4DD2-95A9-3505C4B1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8B53-FE2C-414E-A864-19AD4418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577F8-BCFB-462C-842A-31A05DF0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H</dc:creator>
  <cp:lastModifiedBy>Andre H</cp:lastModifiedBy>
  <cp:revision>1</cp:revision>
  <dcterms:created xsi:type="dcterms:W3CDTF">2018-07-04T14:51:00Z</dcterms:created>
  <dcterms:modified xsi:type="dcterms:W3CDTF">2018-07-04T14:51:43Z</dcterms:modified>
</cp:coreProperties>
</file>